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27A-3B70-4E33-A2CF-3F0541E5A81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A6CE-1FD0-4C13-9CB3-B017B2725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27A-3B70-4E33-A2CF-3F0541E5A81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A6CE-1FD0-4C13-9CB3-B017B2725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27A-3B70-4E33-A2CF-3F0541E5A81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A6CE-1FD0-4C13-9CB3-B017B2725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27A-3B70-4E33-A2CF-3F0541E5A81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A6CE-1FD0-4C13-9CB3-B017B2725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27A-3B70-4E33-A2CF-3F0541E5A81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A6CE-1FD0-4C13-9CB3-B017B2725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27A-3B70-4E33-A2CF-3F0541E5A81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A6CE-1FD0-4C13-9CB3-B017B2725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27A-3B70-4E33-A2CF-3F0541E5A81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A6CE-1FD0-4C13-9CB3-B017B2725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27A-3B70-4E33-A2CF-3F0541E5A81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A6CE-1FD0-4C13-9CB3-B017B2725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27A-3B70-4E33-A2CF-3F0541E5A81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A6CE-1FD0-4C13-9CB3-B017B2725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27A-3B70-4E33-A2CF-3F0541E5A81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A6CE-1FD0-4C13-9CB3-B017B2725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C27A-3B70-4E33-A2CF-3F0541E5A81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A6CE-1FD0-4C13-9CB3-B017B2725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C27A-3B70-4E33-A2CF-3F0541E5A818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2A6CE-1FD0-4C13-9CB3-B017B2725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2984"/>
            <a:ext cx="9215471" cy="415498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Тема добра и зла</a:t>
            </a:r>
          </a:p>
          <a:p>
            <a:pPr algn="ctr">
              <a:defRPr/>
            </a:pPr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в романе </a:t>
            </a:r>
          </a:p>
          <a:p>
            <a:pPr algn="ctr">
              <a:defRPr/>
            </a:pPr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Ч. Айтматова </a:t>
            </a:r>
          </a:p>
          <a:p>
            <a:pPr algn="ctr">
              <a:defRPr/>
            </a:pPr>
            <a:r>
              <a:rPr lang="ru-RU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«Плаха»</a:t>
            </a:r>
            <a:endParaRPr lang="ru-RU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6147" name="Picture 3" descr="C:\Program Files\Microsoft Office\CLIPART\PUB60COR\J015351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643578"/>
            <a:ext cx="7500990" cy="10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Program Files\Microsoft Office\CLIPART\PUB60COR\J010525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314"/>
            <a:ext cx="821537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TEhQUEhQVFhQXFxUXFRQXFRUUFRcVFxUXFxUYFBQYHCggGBolHBUUITEhJSkrLi4uFx8zODMsNygtLisBCgoKDg0OGhAPFywcHBwsLCwsLCwsLCwsLCwsLCwsLCwsLCwsLCwsLCwsLCwsLCwsLCwsLCwsLDcsKywsLCsrK//AABEIALQBGAMBIgACEQEDEQH/xAAcAAABBQEBAQAAAAAAAAAAAAACAAEDBQYHBAj/xAA/EAACAQIDBgMGBQMCBAcAAAABAgMAEQQSIQUGIjFBURNhcQcyQoGRoRQjYrHRM1JygsEVY7LwJENzkqLC8f/EABcBAQEBAQAAAAAAAAAAAAAAAAABAgP/xAAfEQEBAAMBAQACAwAAAAAAAAAAAQIRITFBEnEiUWH/2gAMAwEAAhEDEQA/AOezSnMdTzNAJj3NDIdT6mgFaR6knb+5vqaIzE9T9TXmU0d6CbxTSMh86hor1RL4hp89RGkWoiXPTZzUd6QNRUniGmLnvUeamNBJnpZ6C9MTVEuenDmor096bEuc0/iHvUV6V6gl8U0vFNRXq42Th4+JZ8mRgbSCRM8bW0Nr3Ze62psViuSQL8yB9a9cOGILGQlUQkMerMPgTu37c69OB2Uy4qKOUcLm6sp0dbEqyN25V55p3xchJyoAHbKLBEUDM3zJ5k8yam1efF4ssbjQDRVHIDoPP161B4pppUsbXB9DcfWgtVQZkNTwQM6yMOUahm9CwXT5mvJXv2LtVsO5YKGBBV0b3WU8wfpSkeLxKAuatt4dlCIxugtFMueME3ZdBmU97X5023soTCqnLwFY6W43Ylr/ADFNmlUXNCGJNhck8gNSflUzYdggkI4SxUHuQLmw7C/OoYVLHhNm5r0JI7edBLjEKZAbglAxHbMTYfS31rz+Ie9Wu24JJCMRlYpIqszWJVWHC6k9LFfvXgbBOATl0ChuY1Um1x3Gov2qLpCZj3ND4x7mmZTYG2lyL9Ljn+4qOiPRFO1xqeY6+dKoYTqPUU9ZybxHKeI+p/emvSkPEfU0F62ykVqNTUSUYoiSlQ3pA0B09ADT3oDFDemvQ3oCJp70F6QagK9KhvT3oCFEDUYohQOaehNK9A4NFQ3r37BZPGUSAZXDITpwlwVV7nllJBv5UHp2Vt6WCy2WRFNwji+U9cp5pXv2nh4xglniBiEz5THmLXyF72bnl5Gx6iuj7G3HhlyzvKGdo3jnMa2SbOti+vJyCrEroTrWY2lsjwcIYsQl3wTFlC6iRDcoT+k31/xNYrTnc8LLbMLEgGx52PLSvRNgSsEc2tnd15acIHXzu30pYdGxE6qzWaRwuY62ue3Ydq1+8mwmYRYeKZDHDHcx3vIWF8z+Gt8xN+VatTTBipsHAZJEjHN2Cj5m1eh8QIrrGpvpmeQDNcXtlTkvM87moogwHjoeJHBPdTzVj3BNx8vOqNVvZtwwT+FhgqmJFjMlgzWtfKt9FAv86osLeYviMSWeOMANrYux0SNe3c25AGtTt7ZWEcpi8RK0YmVWyKL3bKt7WF+VUO39oYQxJDh1ksgJubKM5IuzKRdiQDrcWrEWqvbW1DOynKqIqhUjX3VHW3qa8kUF45H/ALMn/wAmt/tUUykcwRcXHmO471bbbhWBUij1EkcUjyE3z34gFHRQfnWkSbJ2xJooN21zRk/lzKRZlZeWe3Xr61dYTDx4VXmdwcPID4ML3zFmBDhha65dQbc6oP8AgqvB+Jie6B1EiW4ogeZJ6gd+xq92/s6fH4tcPhVzrFEhDZuEKwBLu30HU6Vn6rI7RxhlIJKgAWVFBVVF72UW868RNXc+7z+LJHES4jAu5Vo1LaCy5tTdjYd7VSNWkHB7y+o/elQw+8vqP3pVzzjWJStqfU/vQhqaU6n1P70INdWUoapAagU0eaiJr0wNAppxQSZqe9R3pXoJAaYtQZqV6AwaahvSJoJLUlNBelQSClmoL04NBIDT3oBSvQHTE0IamvQexdpTDKBLIAgsgDtZR2UX0Fa+PeTE4t3zqj54kidlvyVjra/vtmtbuawZNazZuAxMKeKVU8LBYicpUkHLJZdMw0I68VZrUTbv4NYcQMRigY0Jk8FjYp4o94EjQEA6A1k2mbOWDHNcnNchufO/euw7lNDisFPhMRkZmYHLcKcxjVgQfha4JBrn+9O5OKwXFImaK+kicSjsHt7p+1IVFtnaaysDKgOZEKSJwyDhAIbo/EDz186r9iZvHVUUyBuFkA99D7wt0736ECvHLKSqKRYrmHnqb2I9b/WujYPBjZuBeYgeOwHEdbMwGVRbp/vS84Tqs9o5jRMPCpBeMEEfEECgLfoL1hnbr1p5ZXdyzEs7HUnUsx/3q9wG6WLYB/BFuiyErcWvyU3pOQ9ButtGJZFjxQDQ3uuZc2SS4se4U9Ryrz71YeVcQxmIJbiRh7hj+HIOgAtp0qBtpTRkqtoiCQVWNUYEdCbZvvWz2Jgm2lHh8PJG6ZDmkxDBzp0CEg3ZtD2FT6MxurjZImZgM8TcEkXPOObadwuYj0rUbu75xbPSYYWDxMzhvFe6Xh5qtzrcZiLeV6sfaDsrCYU4TC4M+HiS6hipzNkJ0aUfEc1iL9jWB3nleOaSAspCEKWVApbhU6gcu2lPp8arbftO/Ehs+FVSARGQ3IsuU3Nuep1FjbtXNy1aiXdSVY0MzJh4cuZpZjYtIwvaOMcT2XKNBa99azuPMQNos7Ac3eylvMIPdHzNWIhjbUev+9Khi5j1FKs5NYnc6n1NNQsdTSvXRlIpor1CGos1ETA0+aog1PeglvT1EDT5qAs1PeowaIUBUr0INPUU96cUNOKoI060NOKAxTk0AalegO9CTUuCALqCrMLi6p75HUL51v8AYs8Yhd0wcMcYHC0soOa5sAzEEg6dalulk253eukQYhzswTNlD+E6huR5sgY9zkWsicKs+JWERqjl8p8IjIBfUg3OfQHW4rVb7TkYJVi0juFdTbMtmI/6lsazl3SzjAwTsDdXZW5ggkG/rXYN298/x+HOGnzrJeJXdSQGVpFQ8Q5XzGuRbJWMzRiUExlrNYkHXQEW7Eg/KrLB42TBYi975HySqLWdQdR29Oxq1HS94dwYsTGXjIjkZs0b2GRrxxrklbmNVax7371lN9Nwp8JDE3jmZWZUMd24ZWGmUE6jp3rq24m10xeDzIthdxka3O5589L3qfePZIlhjElrIwJtpxHhzL2tc2+VJRybZ/s/xcSLL4P5vDlRnXNdjYnINEt3LX8q0u2MLiIGiQ2JPhtkXkpDkWLfq5DsEN+dWe0N7JHfwRwNnjYM6uA2QIWWLKOIlw4JOiislvIcftB2c/kRCThjeysqo2jgga21PPpWbpY8mxIIsbtGJnVDHFGr4gMAQzFrZW6E3IrR78+0gxSfhMEuV1ZVMhHCLgWCqOfMVzOHbYwuIdsLdoriwkN85UEBiRY8ySB5ivEWkxGJ8RuFpGMmaxygDUlR1ta3rYVdI3OB3XMWL/EYjECTKDISx4y9tS1/hGv2qr2nvRhoCXwcUc2JdmZ8VKhcoSdBEjiw06+VUu9uHYYsvIGCysGBOhK6K3oL3qjxgAdwvuhiB6X0pJ/ZVhtLapxRL4hn8W39QkurdgVPuf6dPKqi9PIpHP8A7vrQA1rSCjOo9RSoY+Y9R+9KsZNYk51NKhc6mmDV0ZSUQqLNRqaCQNT0NIGiCFFQUiaKK9PQ3p70BA0RNR3p70EimiFBT3oFenDU16cige1NemJpr0EsMxVgw5j/AL18q6LtIph9mBQirJMq3TqHkGpA537Vmtyd3JcXMCsauimzZ2KqTbQaC5toa7Jh9hiJ8+I8OV0XNfJ7puPDRSTyvr30rGV61GV3c3c8ErLNEqSmOMKlwTGAluLSwkPM271Re1DEj8uNQcwu7Ecsp0Fx/lVvvhvosBZYyJJyTfqqE881uvlXPVkklaWSUlmeCRrnnZbWNugutZxl3stVSOQQRzBuPIjlWm3qlSRMPOFySTIxkA90shC5vUkGsqTWs2zsdikIjcGNMKZmBJ4Lm7a/qPIeRrdSOhew6VjAwHIO4PzCkfc11N1BFjrXLfYOfyJ//U/+q11M1IKTaGGAWSWRQW1VBzCrqB8zct/q8q5J7TNsNGiQIbeIGMh65QQAAexOb6V0rbGPL+KxJEUas1rcyo/cmvnjbm1pMTKZJefIAA2VegF6k7VV5rf7A2pBDhPGRS7xkRm4u0au2bXuua+o8q5+iFiAoJJ5AAkn0A51p9hbGmjmgVrjxwfEitqIwwI8QfDcAkdrVckikn2jLiMQjysWYug8gMwsAOgr1S4PxMZKCLIjyM97CyqTpc6C5sPnS3wRY8bL4XCAystuQNgTl+d6bEYCcYcuYpmknku35bkhE1u2mmZmv55aopcTIWZmPMkk9vl5VFRMDex5/ShJrSHj5j1FKhjOo9RSrGTUJzqfWlehkOp9TTA1tkYNGpqMGiFBLemphSvQEDRXoBSFAdKmpXoDFPagU0V6Ar096G9ImgMU4oFp70D3pXob0QoOy+x3aKLBr8DSK3cE2YG3mNKH2i7xSpCQhyNIxOYas3QKo8lvxdPU1iPZvtHw8UUZrLKtv9YN1+2YV0naEKWaRkUsqNYkXIFjcDtfyrjeVuTbhLHU/X+TWlVgscbnk2BmQaW4/EdefXUg/KvOmyMuCxE0qlXWWNEBFjqeK4Pk32qokx7GJYjbKpJU/EAxuRftfW1dfWUFdN3IxBng8NrFPBaOQdbBiqH5qzD/AECsNs3ZCzgZcREhscyyEoQelujA6a1ZYafEYFJInRlV1kDSAXW7KBG6sO1iOfxVnLqzjc+xLacUbSYdpFDs7ZFJsXAA93v7prshrhfsU2HDK0s86gmNkWK7EZXALswtz0y10LfveifCxh8NHFMuUlyXN1A0uANCPnVRBt7B+JGcLa/iOI2INuOTiZtOiIGPyrh++eNSTGS+GLRofCjH/Li/LX65SfnV/tX2lSy4fw44VikF7zo757NbMR2Y2Av2uOtYeGJpGCoCzMdANSTSTQ6FuRCi4YSYdVkxDsUfO2TJ1IBAJtax05+VLHHEYWVcsEZeZgvixl3fLfiUmS+tuteJsHNs7DkxvH4545iQD4cdrBUvzYsV+1U+yt9sRCTnPjKejnW/Qhqxq3sa8bFdk4fDt4+KYGR3sFazgAsfDUKQSLADUVWb6bMxEkweEsIZBxuJGyLZRcut7KABzHP1qhkmhxbGZpGTEE5gmsgzLrZQbcOgI1vzGteCDeWeIOiSloySbMDbU3Nhe6a9AaslTaqxSBWIDh/1C+pv561ATXs2pjfGfN5Aa6nS51Pxam1zrYCvCxrozRR8x601KM6imrOSwz8z60qFzqfWmBrSDBowajBpw1BKDSvQ3pKaCW9ODQGkpoJRStQZqcGoHFFegpw1AYNKmvSzUB3pr0GaiNUPenFCaYaUEquVIZTYgggjmCDcEV2jc3awx0KXtnuElX9V+foRrXE81dN9i+IRGnZzyKkL5gNlP1P2rGcaxqw372RLNCUj43bEPI3IKBx8yeQVcq/IVyrERokpXMJVXQsnCG01yk9j162rsG1pPxL+AknD/wCb4Zu1v7S40Qd+p7VzjfUQ/iFhwqKFjUJZBbM5N2F/iNyBf1qYUseTA7NJImSRFjU38SQAZCOhQ3zt5C9612E3nSVXBEjwJHaVXWMB0LBTImXVX4vd5WHQ1gcdJJmyS3Bj4ch0CW6Belevd3FZZ1TUpKRE6jqrsACPNTZgfKrZvpK6z7FZ4Y5cVAjggsGS+jMhXQEHW4swIq79ruyWbCNLALOOGQAf1IyNQR3FtDWA3kxZwOOw+Kj5Cyy2txWseK3Mlf8AprtuePGYUNGQySoGQ9DcXFwfpSF9cW2HuvHLsud4Bnbw8zyE2JZbtZV6AFSPPnVN7NAFlmlccMcY4uxZuQ8yAa1u41sDjsVgZCfCxKfkKRdcyh7gnoQLr52FYOPan4RcXhwDnM5C9gqZgpv3vlNT5oDvpteOVykOcKGJkz6Evci1uYC3Onc1mCa9eE2dNLfwo3e2pIBP3615ZUKkgggjQg6EHzFbjNBemJpGhqhXoSaV6RNA6cx60qScxTVmrKGXmfU/vQ3pSnU+p/elVQ4NHUdEDVB3pwaYUr0B3pXoL096CQU4oVNe5dlTEXCEj1Xl3Ivy86g81OBQCkpoJKamFEKBxSamJpE1Q16cUNImgcitduHuwuJLyTZvCQhQASM7cyCewFuXesheu5bPwgwGysOZBa0Uk8ncs5zAetsorOV41ize+m0Dg4RDhskIYWULfxCPjI6KOXEbk3qq9mWwxLL+IexWI8K93tzPkP3rKbc2q+JmaVzzJyr0ROiipt2tvPhJhIuqnSROjLf7Hsan4/xN9b/2mbuCRDiIh+Yg4wPjTv5lf2rl+HnMbK6GzKQynsQbg13LZ+OSdc6nMkiqwB/tYEEW9VP1rjm8myzhsRJGRw3unmh93+PlUwvwsa3HwTYnCYcwlHV4wszNYEPEbqe4OritR7FN5WjZ9nYgkMCWhDWstrZ4wfXiHzrkuxce0UqkSMiFuMjUAEWJKnQ862e81gcPiEypjUaMZQRZwtyrA3AK6XzdjannD1sva5sggePFwyQkTIRztp4g+ovXH9t4wYnENIgymTJe+gzlQG+Wa9fQm1pjLs9cRiQgKqxlK5shQjitmAJHLp6V80ltTl0F7jy10qxHVtj7ZGSJYwDHGr+NbTKugiI73BB9L1l94th4nEMZvCQDLnLZrO68lLX+LKBp51Q7K2lIjs4lAIKvla+WQhicpt/kTbzrc7Q3uWSDDEMFaWRBKvOyi3iXB6XNqzqy8a3tnMDuHM8zxuyoEVSWF2vmGgUEC/I3PlVPvBu7NhGAkAKn3ZFuUPqbaHyNdU2NtlJrOhBeUkZBzVI2YZm7C1vmRXo27FFPG+HYgkhC4vxKhf3vLRWp+V31PxcMoTXpxGHIzMoJiDlA9tOegJ7kWPzrysa6Mni5j1p6GPnSpVgZ/eb1P70ANfSeJh3bdfDY4CwvykVWv14wQ1/nXhxeztgyRGEYvBIh5BWgBXtaT3r+d6m0fPdqJWt5+Vdih3G2Cpu21I3N72aeILbtZSD96LH7nbImULHj8FG1+FkdA3PkbtrcVdjk+FaNnUSWiQ6Myh3I/VlLE/8AfKtBid3sHHxHaULrqcsSu8h7DLbQ8udq1WJ3D2SDZdqw35ECVGa/kBf0r0R+zXZ40bGsP1FSOfLpaparmqDDicf1Hgvrm4Xt1Nk7dutdEg3a2IiLM20ABoyqrkuCDexSxNxblVnh9zthLF4cmNgzXJMxnyS/45S2UDyy1abD2Fu7hnzfisPK9iPzcQjqL87IDlv5mnobZ+4uAxqRyeJLiIzfK6SpGFueK6ZQ19BfSjn9mOAF/Dw2JPTWYEd+V79P3pRYrdzBzeNFIhk1IWKSaVRcWIEasUHoaF/alspX4YJSDzYLp/7S37VND0Lu3LGoEUSxoumXws2v1v8AOn2huZAIxLjFwy9AWXJz5AkXt161ptne0LZsiBlxcSaarI3hsvkVavTid89nCwfGYbiFwDKhBH1qfiu3M58FNE5TDbMwuLwpsFdCHVtNSSDwkEkajpVBtv2fYx2WRcJDhhISqwictx2ZvivluBYC9uXK9bDauJweLnEmCnhweU64wTCFnsdQkFwHH6nHpUO8W2zBBLmlwWPGUWmjdI50e4yO8Kkq/HYkrb0qo49jcI8TskilXU2ZTzBqCvoPD/8ACNrYeN5hEj6Zl8TwZVfky3BBKmryfC7JWOKN/wAGI0/pBmjtoLaG+vPrV2j5gFILX0Au5uwGfMDDe/uDFtkJvpweJ8rVV717s7IfBT4iAQpLGjFRFNYZgdAY8xBPyvV2OTbs7O/EYuCHo8ihv8Qbt9ga6P7ct4BnXCRMLBR4oHMW1Re1uvyrne7krxtLNE4WSGIunCGvxKraHsGrw4nES4iYu5MksjXJ6kn7Cp9XTysLc+vL0oBVrtPAskURNmAMil0YOlswK8Q5c20NjXjwIXNdigA6OGYHysuvzvV2NP7O9umGUxMGcSABFFtHBvpcgAWuSfKr32nYJHgjnvxKwQfqVr6D0Iv9aqBuW7RiaAcWhWMsbdzlZgCR0sfrQb+bfE4SBY3QxtmbMLG+Ui2XsLnWufuW4186xpNbvc+P8ZicHG4J/DxkuWHO8n5a+ai4+9YImr/Y21GwxSVXOaxAcC+WxBySr8S31BHet5Mx2P23bWKYaLBxDixLhb8gEUjT5kr8r1yTeDZebGLhocoyRxozGyqCqcTufuasNubelxmMjxcs2G4MuRBLlVQutgCM2p1OlZPa82eVnL52clnYCy5idQvcD+KRXv3jSPxVTDBWVEC3S7M5Ghd7aXJ7dKpnUqbEEHsRY/eunezSSM4VwgUTKzZidSb+4TbXL0+VUX/A8RtDHHDxo2ZGPilnzxxj+4SHiykWsDc1JkWLvcrBfhMIZ2UtNNYogF2I+BR68z2rG4jbEkcmN8RrzSgRkqSVFm4gD2C6Cuq7blGBw8hLIWjUqrAmxa1lVcxJ7aeVcLdyxJOpJuT3J51Me+ldF3OwceIwbwH+lYmRtLmdrNwn9ChdaxW39mph5MiTLMLXJUcvIm9r1o921nXCsMNhvGDkl5GYIptbgQEguNADawPKqaHA4vaOJ8NIy81vcCrGFVeljYKB51YVRxjUUq1mE9m+0yTbByjKdb5F5H4czDN8r01KkjJze83qf3oDRYj3m9T+9RmtRBXpgKEU4NAYr2R7SmAAEsgtys7Ai/mDe3lXjApUHtk2jKwIaRmB53Oa/TrXmBoadaKMUamoxRCiJQacCgU0cYuQLgeZ5D1ooqRFemHZ0rOFRGcn3cgLBh3VhoR5/Wvbt7ZjxZGkjZGYcYtdC3dWGmvVehv0qbFTerLZmxnxEbtCVZ05xfGV/uUdeunlXkjw10Lscq6hb82bso7dz0ocDijFIrre6nuVuOouDcUVaboxf+NhLD+m/iMCLf0wX1B81FUssuYljzJJ+pvXQ8Hi8NizJJHmTFmCRChIu91tdejN0voda55JEy6MrL5MpU/Q0lLHp2ZjRE+YjMpVkde6sLEf7/KvNFOyghTa4sbcyO1+dqudn7teKgc4zAx3+CTEqrj/ACW3CfWrpvZ8rAth8fgpVCXNpVv4th+WAOnOzVeIx2DxjxG8bFSdCOYI7Mp0b51q8NPCI1nx2HQOP6IT8tpufvwjSw/uNqOfcDaGGTxhCJkI5wP41uxITUj/ABrIYqVnYs5Jbkb8xbpbp6VNbJWhm36xZkzqyovIRBQUA8wdSfOrnZe9+HllR8VAqy3CiZBca6cXW31FYaCEFJG6pkPyLZT9ytMkDFSwHCNCx0FzyF+p8udLjF3Wy3l3QmfGMYU/KdlOcWyrmADac9CCdO9Vu1ojAphkvmhuVyKCreIbt4pOuU2Fu2taDcfex5GiwroWOv5oPJQCeIfQXry7/wCyJxifHiR2DKo4FZzcXBDAA6Wt5Vnd3qrz1lExFkLBGRGOVsjaG2trkEga968yxGaQLEmp0VQew5kk+VyascNCkkUrSIUMRQtkJU8ZKj8ptLjL0tzqLA44Ydy8TZtNAwKnn5Eg210Ola/TK82Pubi1lXLJ4aMnHNG1+Bhqqcs7EcunnWoxG/GGwKSYfCwSRNoHBFpJGsBmklJJOnrWU2jvpLKFWA+GzDiPW/RVJ5nlr9LVj3ckkk3JJJJ53PO9SS31b/j3ba2vJiHLOzW6IXZlHpfS/wAqHYuy2xMyRJpmPE39qj3mrwmuk+zzBpBhnxUl7yXC2BLZFJACqNSWa/Lyq5ciTq727jFwGDHhpcKBGi3tYkWBPXpc271ynAbdxMDu8E0kTvo7IxDEXvbNztXs3q27JipTnuqKSEiPw/5D+7vVNCFzDNfLfW1r262v1qSahVwN68cxF8ZiTf8A58n80qk29hsPbDS4VSsbhlYMxZg6ML5tTY2IpVLVjO4g8bf5N+5oKLEnib1P71HW4yOmDU16a9BKDSoKcGgkor0ANODQSA09Rg0VUeiCMsQqi5OgHer3ZmxombLNIQygu6R2YKgGueXkpv0F/qazimvTFimCMgNla2Yd7cgT28qlWL6feMoDHg0EEfVgbyN5sx5egptnbySKPDxH58DHiV9SBfUq3MGs/elepo21u0MLgp2umMydFR42CoByVSALCs/tLZzQkXZGDXKsjq4IB56cvQ0eztl+IC7SxxoNCzML37BOZr1S7FhtdMZAT2bOp+ZsRUnF9VWDxTRSJIh4kYMPkeR8unzrVT7Qg2iG8UeDilQ+G2YmJwtzax5dfrWak2fa/wCdAbdpOfppXhq62m0kaliAOZ7kD7nQVeQ7uKjXxk0UKKAzoGEkxHMKiL8RHI3sL3qmwk/htmABI92+oDdGI62p4Y3mksLs7G5J1PmWNUaGbfjErMrYV2w8UYCRQoeFY15BujMep7mr6bF4TbGdpYxg8YNRKgaSGXoBKALoeXFWZO6U2QtnhvpaPxFDG/PnytVdLsqeIeIVK5fiDLcEHmLG9TirjC7vthzO2MBSFVMZIIvI2dSoiI53KjXsa8ON29mRUSFIwvu2Zmyg88qtoCeranzr2jfOVoPCmjimOmV5ATYdcwBFz5i1V2NlwjRho0lSY80DAwg9wW4rHtT9n6Wm522IsMHOUmVwBmuFtc8lJ0UAXJY35i3KtHJv+uRmAHDwjndm/TfW3mR0v1ArmdWWA2FiJhmSJ8tr52Hhx2753sLfOpZCV5ztF80jEA+Ibup1B1JHnoSa8d698mBC+9LF5hWLn7CoS0YGilj3bQD0UHX5mtbRBHC5KhQczWy+euh9POrCYoZpI2tlLGzjmr25jupbSmwMuYS3cLIwUKzGwy/EoPw9K8r4ZVtmdT+lDc/W1hUogxEJRmVuYNjXTNjbx4M4SNWkWNo0sUI1BUW4Raxvr9a5ri5s7lrWuf8A8qErSzZLpLjp87s1ybk2vYG19LgADlaoL0q9OHljBuyFtOVwNfLT+aojhlPCtzlDZgvTMbAkfID6Uq9uE2gquCIY7X6jMfK5OnrYClWMljz4zCqJZBro7j6MaAYMdz9v4pUqqUxwg7n7fxQSYYDv9qVKgbwR50jELUqVUOIhTiIUqVEGIRR+APOlSqiVcOPOpUwo86VKoqRMGvnRDBL5/b+KelUDfgV7n7fxTfgV7n7fxSpVQJwK66n7fxSGBXuft/FNSogxgF7n7fxQ/gl11b6j76U1Kig/4cnn9v4oxs9bX1+38U1KgQwi9z9v4o0wK9z9v4pUqDabo7Ihjwk+MMaySxOqxiUZ41zDVsmgLetx5VQ7dxUmKbxJ5Xc2Fl4VQAcgqKAB9KVKoRVNs9e7fb+KjfBL3P2/ilSqbEb4Yef2qJoRSpVqIExCh8IUqVAxhFMIhTUqKmw8ALDnzH709KlWa1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QTEhQUEhQVFhQXFxUXFRQXFRUUFRcVFxUXFxUYFBQYHCggGBolHBUUITEhJSkrLi4uFx8zODMsNygtLisBCgoKDg0OGhAPFywcHBwsLCwsLCwsLCwsLCwsLCwsLCwsLCwsLCwsLCwsLCwsLCwsLCwsLCwsLDcsKywsLCsrK//AABEIALQBGAMBIgACEQEDEQH/xAAcAAABBQEBAQAAAAAAAAAAAAACAAEDBQYHBAj/xAA/EAACAQIDBgMGBQMCBAcAAAABAgMAEQQSIQUGIjFBURNhcQcyQoGRoRQjYrHRM1JygsEVY7LwJENzkqLC8f/EABcBAQEBAQAAAAAAAAAAAAAAAAABAgP/xAAfEQEBAAMBAQACAwAAAAAAAAAAAQIRITFBEnEiUWH/2gAMAwEAAhEDEQA/AOezSnMdTzNAJj3NDIdT6mgFaR6knb+5vqaIzE9T9TXmU0d6CbxTSMh86hor1RL4hp89RGkWoiXPTZzUd6QNRUniGmLnvUeamNBJnpZ6C9MTVEuenDmor096bEuc0/iHvUV6V6gl8U0vFNRXq42Th4+JZ8mRgbSCRM8bW0Nr3Ze62psViuSQL8yB9a9cOGILGQlUQkMerMPgTu37c69OB2Uy4qKOUcLm6sp0dbEqyN25V55p3xchJyoAHbKLBEUDM3zJ5k8yam1efF4ssbjQDRVHIDoPP161B4pppUsbXB9DcfWgtVQZkNTwQM6yMOUahm9CwXT5mvJXv2LtVsO5YKGBBV0b3WU8wfpSkeLxKAuatt4dlCIxugtFMueME3ZdBmU97X5023soTCqnLwFY6W43Ylr/ADFNmlUXNCGJNhck8gNSflUzYdggkI4SxUHuQLmw7C/OoYVLHhNm5r0JI7edBLjEKZAbglAxHbMTYfS31rz+Ie9Wu24JJCMRlYpIqszWJVWHC6k9LFfvXgbBOATl0ChuY1Um1x3Gov2qLpCZj3ND4x7mmZTYG2lyL9Ljn+4qOiPRFO1xqeY6+dKoYTqPUU9ZybxHKeI+p/emvSkPEfU0F62ykVqNTUSUYoiSlQ3pA0B09ADT3oDFDemvQ3oCJp70F6QagK9KhvT3oCFEDUYohQOaehNK9A4NFQ3r37BZPGUSAZXDITpwlwVV7nllJBv5UHp2Vt6WCy2WRFNwji+U9cp5pXv2nh4xglniBiEz5THmLXyF72bnl5Gx6iuj7G3HhlyzvKGdo3jnMa2SbOti+vJyCrEroTrWY2lsjwcIYsQl3wTFlC6iRDcoT+k31/xNYrTnc8LLbMLEgGx52PLSvRNgSsEc2tnd15acIHXzu30pYdGxE6qzWaRwuY62ue3Ydq1+8mwmYRYeKZDHDHcx3vIWF8z+Gt8xN+VatTTBipsHAZJEjHN2Cj5m1eh8QIrrGpvpmeQDNcXtlTkvM87moogwHjoeJHBPdTzVj3BNx8vOqNVvZtwwT+FhgqmJFjMlgzWtfKt9FAv86osLeYviMSWeOMANrYux0SNe3c25AGtTt7ZWEcpi8RK0YmVWyKL3bKt7WF+VUO39oYQxJDh1ksgJubKM5IuzKRdiQDrcWrEWqvbW1DOynKqIqhUjX3VHW3qa8kUF45H/ALMn/wAmt/tUUykcwRcXHmO471bbbhWBUij1EkcUjyE3z34gFHRQfnWkSbJ2xJooN21zRk/lzKRZlZeWe3Xr61dYTDx4VXmdwcPID4ML3zFmBDhha65dQbc6oP8AgqvB+Jie6B1EiW4ogeZJ6gd+xq92/s6fH4tcPhVzrFEhDZuEKwBLu30HU6Vn6rI7RxhlIJKgAWVFBVVF72UW868RNXc+7z+LJHES4jAu5Vo1LaCy5tTdjYd7VSNWkHB7y+o/elQw+8vqP3pVzzjWJStqfU/vQhqaU6n1P70INdWUoapAagU0eaiJr0wNAppxQSZqe9R3pXoJAaYtQZqV6AwaahvSJoJLUlNBelQSClmoL04NBIDT3oBSvQHTE0IamvQexdpTDKBLIAgsgDtZR2UX0Fa+PeTE4t3zqj54kidlvyVjra/vtmtbuawZNazZuAxMKeKVU8LBYicpUkHLJZdMw0I68VZrUTbv4NYcQMRigY0Jk8FjYp4o94EjQEA6A1k2mbOWDHNcnNchufO/euw7lNDisFPhMRkZmYHLcKcxjVgQfha4JBrn+9O5OKwXFImaK+kicSjsHt7p+1IVFtnaaysDKgOZEKSJwyDhAIbo/EDz186r9iZvHVUUyBuFkA99D7wt0736ECvHLKSqKRYrmHnqb2I9b/WujYPBjZuBeYgeOwHEdbMwGVRbp/vS84Tqs9o5jRMPCpBeMEEfEECgLfoL1hnbr1p5ZXdyzEs7HUnUsx/3q9wG6WLYB/BFuiyErcWvyU3pOQ9ButtGJZFjxQDQ3uuZc2SS4se4U9Ryrz71YeVcQxmIJbiRh7hj+HIOgAtp0qBtpTRkqtoiCQVWNUYEdCbZvvWz2Jgm2lHh8PJG6ZDmkxDBzp0CEg3ZtD2FT6MxurjZImZgM8TcEkXPOObadwuYj0rUbu75xbPSYYWDxMzhvFe6Xh5qtzrcZiLeV6sfaDsrCYU4TC4M+HiS6hipzNkJ0aUfEc1iL9jWB3nleOaSAspCEKWVApbhU6gcu2lPp8arbftO/Ehs+FVSARGQ3IsuU3Nuep1FjbtXNy1aiXdSVY0MzJh4cuZpZjYtIwvaOMcT2XKNBa99azuPMQNos7Ac3eylvMIPdHzNWIhjbUev+9Khi5j1FKs5NYnc6n1NNQsdTSvXRlIpor1CGos1ETA0+aog1PeglvT1EDT5qAs1PeowaIUBUr0INPUU96cUNOKoI060NOKAxTk0AalegO9CTUuCALqCrMLi6p75HUL51v8AYs8Yhd0wcMcYHC0soOa5sAzEEg6dalulk253eukQYhzswTNlD+E6huR5sgY9zkWsicKs+JWERqjl8p8IjIBfUg3OfQHW4rVb7TkYJVi0juFdTbMtmI/6lsazl3SzjAwTsDdXZW5ggkG/rXYN298/x+HOGnzrJeJXdSQGVpFQ8Q5XzGuRbJWMzRiUExlrNYkHXQEW7Eg/KrLB42TBYi975HySqLWdQdR29Oxq1HS94dwYsTGXjIjkZs0b2GRrxxrklbmNVax7371lN9Nwp8JDE3jmZWZUMd24ZWGmUE6jp3rq24m10xeDzIthdxka3O5589L3qfePZIlhjElrIwJtpxHhzL2tc2+VJRybZ/s/xcSLL4P5vDlRnXNdjYnINEt3LX8q0u2MLiIGiQ2JPhtkXkpDkWLfq5DsEN+dWe0N7JHfwRwNnjYM6uA2QIWWLKOIlw4JOiislvIcftB2c/kRCThjeysqo2jgga21PPpWbpY8mxIIsbtGJnVDHFGr4gMAQzFrZW6E3IrR78+0gxSfhMEuV1ZVMhHCLgWCqOfMVzOHbYwuIdsLdoriwkN85UEBiRY8ySB5ivEWkxGJ8RuFpGMmaxygDUlR1ta3rYVdI3OB3XMWL/EYjECTKDISx4y9tS1/hGv2qr2nvRhoCXwcUc2JdmZ8VKhcoSdBEjiw06+VUu9uHYYsvIGCysGBOhK6K3oL3qjxgAdwvuhiB6X0pJ/ZVhtLapxRL4hn8W39QkurdgVPuf6dPKqi9PIpHP8A7vrQA1rSCjOo9RSoY+Y9R+9KsZNYk51NKhc6mmDV0ZSUQqLNRqaCQNT0NIGiCFFQUiaKK9PQ3p70BA0RNR3p70EimiFBT3oFenDU16cige1NemJpr0EsMxVgw5j/AL18q6LtIph9mBQirJMq3TqHkGpA537Vmtyd3JcXMCsauimzZ2KqTbQaC5toa7Jh9hiJ8+I8OV0XNfJ7puPDRSTyvr30rGV61GV3c3c8ErLNEqSmOMKlwTGAluLSwkPM271Re1DEj8uNQcwu7Ecsp0Fx/lVvvhvosBZYyJJyTfqqE881uvlXPVkklaWSUlmeCRrnnZbWNugutZxl3stVSOQQRzBuPIjlWm3qlSRMPOFySTIxkA90shC5vUkGsqTWs2zsdikIjcGNMKZmBJ4Lm7a/qPIeRrdSOhew6VjAwHIO4PzCkfc11N1BFjrXLfYOfyJ//U/+q11M1IKTaGGAWSWRQW1VBzCrqB8zct/q8q5J7TNsNGiQIbeIGMh65QQAAexOb6V0rbGPL+KxJEUas1rcyo/cmvnjbm1pMTKZJefIAA2VegF6k7VV5rf7A2pBDhPGRS7xkRm4u0au2bXuua+o8q5+iFiAoJJ5AAkn0A51p9hbGmjmgVrjxwfEitqIwwI8QfDcAkdrVckikn2jLiMQjysWYug8gMwsAOgr1S4PxMZKCLIjyM97CyqTpc6C5sPnS3wRY8bL4XCAystuQNgTl+d6bEYCcYcuYpmknku35bkhE1u2mmZmv55aopcTIWZmPMkk9vl5VFRMDex5/ShJrSHj5j1FKhjOo9RSrGTUJzqfWlehkOp9TTA1tkYNGpqMGiFBLemphSvQEDRXoBSFAdKmpXoDFPagU0V6Ar096G9ImgMU4oFp70D3pXob0QoOy+x3aKLBr8DSK3cE2YG3mNKH2i7xSpCQhyNIxOYas3QKo8lvxdPU1iPZvtHw8UUZrLKtv9YN1+2YV0naEKWaRkUsqNYkXIFjcDtfyrjeVuTbhLHU/X+TWlVgscbnk2BmQaW4/EdefXUg/KvOmyMuCxE0qlXWWNEBFjqeK4Pk32qokx7GJYjbKpJU/EAxuRftfW1dfWUFdN3IxBng8NrFPBaOQdbBiqH5qzD/AECsNs3ZCzgZcREhscyyEoQelujA6a1ZYafEYFJInRlV1kDSAXW7KBG6sO1iOfxVnLqzjc+xLacUbSYdpFDs7ZFJsXAA93v7prshrhfsU2HDK0s86gmNkWK7EZXALswtz0y10LfveifCxh8NHFMuUlyXN1A0uANCPnVRBt7B+JGcLa/iOI2INuOTiZtOiIGPyrh++eNSTGS+GLRofCjH/Li/LX65SfnV/tX2lSy4fw44VikF7zo757NbMR2Y2Av2uOtYeGJpGCoCzMdANSTSTQ6FuRCi4YSYdVkxDsUfO2TJ1IBAJtax05+VLHHEYWVcsEZeZgvixl3fLfiUmS+tuteJsHNs7DkxvH4545iQD4cdrBUvzYsV+1U+yt9sRCTnPjKejnW/Qhqxq3sa8bFdk4fDt4+KYGR3sFazgAsfDUKQSLADUVWb6bMxEkweEsIZBxuJGyLZRcut7KABzHP1qhkmhxbGZpGTEE5gmsgzLrZQbcOgI1vzGteCDeWeIOiSloySbMDbU3Nhe6a9AaslTaqxSBWIDh/1C+pv561ATXs2pjfGfN5Aa6nS51Pxam1zrYCvCxrozRR8x601KM6imrOSwz8z60qFzqfWmBrSDBowajBpw1BKDSvQ3pKaCW9ODQGkpoJRStQZqcGoHFFegpw1AYNKmvSzUB3pr0GaiNUPenFCaYaUEquVIZTYgggjmCDcEV2jc3awx0KXtnuElX9V+foRrXE81dN9i+IRGnZzyKkL5gNlP1P2rGcaxqw372RLNCUj43bEPI3IKBx8yeQVcq/IVyrERokpXMJVXQsnCG01yk9j162rsG1pPxL+AknD/wCb4Zu1v7S40Qd+p7VzjfUQ/iFhwqKFjUJZBbM5N2F/iNyBf1qYUseTA7NJImSRFjU38SQAZCOhQ3zt5C9612E3nSVXBEjwJHaVXWMB0LBTImXVX4vd5WHQ1gcdJJmyS3Bj4ch0CW6Belevd3FZZ1TUpKRE6jqrsACPNTZgfKrZvpK6z7FZ4Y5cVAjggsGS+jMhXQEHW4swIq79ruyWbCNLALOOGQAf1IyNQR3FtDWA3kxZwOOw+Kj5Cyy2txWseK3Mlf8AprtuePGYUNGQySoGQ9DcXFwfpSF9cW2HuvHLsud4Bnbw8zyE2JZbtZV6AFSPPnVN7NAFlmlccMcY4uxZuQ8yAa1u41sDjsVgZCfCxKfkKRdcyh7gnoQLr52FYOPan4RcXhwDnM5C9gqZgpv3vlNT5oDvpteOVykOcKGJkz6Evci1uYC3Onc1mCa9eE2dNLfwo3e2pIBP3615ZUKkgggjQg6EHzFbjNBemJpGhqhXoSaV6RNA6cx60qScxTVmrKGXmfU/vQ3pSnU+p/elVQ4NHUdEDVB3pwaYUr0B3pXoL096CQU4oVNe5dlTEXCEj1Xl3Ivy86g81OBQCkpoJKamFEKBxSamJpE1Q16cUNImgcitduHuwuJLyTZvCQhQASM7cyCewFuXesheu5bPwgwGysOZBa0Uk8ncs5zAetsorOV41ize+m0Dg4RDhskIYWULfxCPjI6KOXEbk3qq9mWwxLL+IexWI8K93tzPkP3rKbc2q+JmaVzzJyr0ROiipt2tvPhJhIuqnSROjLf7Hsan4/xN9b/2mbuCRDiIh+Yg4wPjTv5lf2rl+HnMbK6GzKQynsQbg13LZ+OSdc6nMkiqwB/tYEEW9VP1rjm8myzhsRJGRw3unmh93+PlUwvwsa3HwTYnCYcwlHV4wszNYEPEbqe4OritR7FN5WjZ9nYgkMCWhDWstrZ4wfXiHzrkuxce0UqkSMiFuMjUAEWJKnQ862e81gcPiEypjUaMZQRZwtyrA3AK6XzdjannD1sva5sggePFwyQkTIRztp4g+ovXH9t4wYnENIgymTJe+gzlQG+Wa9fQm1pjLs9cRiQgKqxlK5shQjitmAJHLp6V80ltTl0F7jy10qxHVtj7ZGSJYwDHGr+NbTKugiI73BB9L1l94th4nEMZvCQDLnLZrO68lLX+LKBp51Q7K2lIjs4lAIKvla+WQhicpt/kTbzrc7Q3uWSDDEMFaWRBKvOyi3iXB6XNqzqy8a3tnMDuHM8zxuyoEVSWF2vmGgUEC/I3PlVPvBu7NhGAkAKn3ZFuUPqbaHyNdU2NtlJrOhBeUkZBzVI2YZm7C1vmRXo27FFPG+HYgkhC4vxKhf3vLRWp+V31PxcMoTXpxGHIzMoJiDlA9tOegJ7kWPzrysa6Mni5j1p6GPnSpVgZ/eb1P70ANfSeJh3bdfDY4CwvykVWv14wQ1/nXhxeztgyRGEYvBIh5BWgBXtaT3r+d6m0fPdqJWt5+Vdih3G2Cpu21I3N72aeILbtZSD96LH7nbImULHj8FG1+FkdA3PkbtrcVdjk+FaNnUSWiQ6Myh3I/VlLE/8AfKtBid3sHHxHaULrqcsSu8h7DLbQ8udq1WJ3D2SDZdqw35ECVGa/kBf0r0R+zXZ40bGsP1FSOfLpaparmqDDicf1Hgvrm4Xt1Nk7dutdEg3a2IiLM20ABoyqrkuCDexSxNxblVnh9zthLF4cmNgzXJMxnyS/45S2UDyy1abD2Fu7hnzfisPK9iPzcQjqL87IDlv5mnobZ+4uAxqRyeJLiIzfK6SpGFueK6ZQ19BfSjn9mOAF/Dw2JPTWYEd+V79P3pRYrdzBzeNFIhk1IWKSaVRcWIEasUHoaF/alspX4YJSDzYLp/7S37VND0Lu3LGoEUSxoumXws2v1v8AOn2huZAIxLjFwy9AWXJz5AkXt161ptne0LZsiBlxcSaarI3hsvkVavTid89nCwfGYbiFwDKhBH1qfiu3M58FNE5TDbMwuLwpsFdCHVtNSSDwkEkajpVBtv2fYx2WRcJDhhISqwictx2ZvivluBYC9uXK9bDauJweLnEmCnhweU64wTCFnsdQkFwHH6nHpUO8W2zBBLmlwWPGUWmjdI50e4yO8Kkq/HYkrb0qo49jcI8TskilXU2ZTzBqCvoPD/8ACNrYeN5hEj6Zl8TwZVfky3BBKmryfC7JWOKN/wAGI0/pBmjtoLaG+vPrV2j5gFILX0Au5uwGfMDDe/uDFtkJvpweJ8rVV717s7IfBT4iAQpLGjFRFNYZgdAY8xBPyvV2OTbs7O/EYuCHo8ihv8Qbt9ga6P7ct4BnXCRMLBR4oHMW1Re1uvyrne7krxtLNE4WSGIunCGvxKraHsGrw4nES4iYu5MksjXJ6kn7Cp9XTysLc+vL0oBVrtPAskURNmAMil0YOlswK8Q5c20NjXjwIXNdigA6OGYHysuvzvV2NP7O9umGUxMGcSABFFtHBvpcgAWuSfKr32nYJHgjnvxKwQfqVr6D0Iv9aqBuW7RiaAcWhWMsbdzlZgCR0sfrQb+bfE4SBY3QxtmbMLG+Ui2XsLnWufuW4186xpNbvc+P8ZicHG4J/DxkuWHO8n5a+ai4+9YImr/Y21GwxSVXOaxAcC+WxBySr8S31BHet5Mx2P23bWKYaLBxDixLhb8gEUjT5kr8r1yTeDZebGLhocoyRxozGyqCqcTufuasNubelxmMjxcs2G4MuRBLlVQutgCM2p1OlZPa82eVnL52clnYCy5idQvcD+KRXv3jSPxVTDBWVEC3S7M5Ghd7aXJ7dKpnUqbEEHsRY/eunezSSM4VwgUTKzZidSb+4TbXL0+VUX/A8RtDHHDxo2ZGPilnzxxj+4SHiykWsDc1JkWLvcrBfhMIZ2UtNNYogF2I+BR68z2rG4jbEkcmN8RrzSgRkqSVFm4gD2C6Cuq7blGBw8hLIWjUqrAmxa1lVcxJ7aeVcLdyxJOpJuT3J51Me+ldF3OwceIwbwH+lYmRtLmdrNwn9ChdaxW39mph5MiTLMLXJUcvIm9r1o921nXCsMNhvGDkl5GYIptbgQEguNADawPKqaHA4vaOJ8NIy81vcCrGFVeljYKB51YVRxjUUq1mE9m+0yTbByjKdb5F5H4czDN8r01KkjJze83qf3oDRYj3m9T+9RmtRBXpgKEU4NAYr2R7SmAAEsgtys7Ai/mDe3lXjApUHtk2jKwIaRmB53Oa/TrXmBoadaKMUamoxRCiJQacCgU0cYuQLgeZ5D1ooqRFemHZ0rOFRGcn3cgLBh3VhoR5/Wvbt7ZjxZGkjZGYcYtdC3dWGmvVehv0qbFTerLZmxnxEbtCVZ05xfGV/uUdeunlXkjw10Lscq6hb82bso7dz0ocDijFIrre6nuVuOouDcUVaboxf+NhLD+m/iMCLf0wX1B81FUssuYljzJJ+pvXQ8Hi8NizJJHmTFmCRChIu91tdejN0voda55JEy6MrL5MpU/Q0lLHp2ZjRE+YjMpVkde6sLEf7/KvNFOyghTa4sbcyO1+dqudn7teKgc4zAx3+CTEqrj/ACW3CfWrpvZ8rAth8fgpVCXNpVv4th+WAOnOzVeIx2DxjxG8bFSdCOYI7Mp0b51q8NPCI1nx2HQOP6IT8tpufvwjSw/uNqOfcDaGGTxhCJkI5wP41uxITUj/ABrIYqVnYs5Jbkb8xbpbp6VNbJWhm36xZkzqyovIRBQUA8wdSfOrnZe9+HllR8VAqy3CiZBca6cXW31FYaCEFJG6pkPyLZT9ytMkDFSwHCNCx0FzyF+p8udLjF3Wy3l3QmfGMYU/KdlOcWyrmADac9CCdO9Vu1ojAphkvmhuVyKCreIbt4pOuU2Fu2taDcfex5GiwroWOv5oPJQCeIfQXry7/wCyJxifHiR2DKo4FZzcXBDAA6Wt5Vnd3qrz1lExFkLBGRGOVsjaG2trkEga968yxGaQLEmp0VQew5kk+VyascNCkkUrSIUMRQtkJU8ZKj8ptLjL0tzqLA44Ydy8TZtNAwKnn5Eg210Ola/TK82Pubi1lXLJ4aMnHNG1+Bhqqcs7EcunnWoxG/GGwKSYfCwSRNoHBFpJGsBmklJJOnrWU2jvpLKFWA+GzDiPW/RVJ5nlr9LVj3ckkk3JJJJ53PO9SS31b/j3ba2vJiHLOzW6IXZlHpfS/wAqHYuy2xMyRJpmPE39qj3mrwmuk+zzBpBhnxUl7yXC2BLZFJACqNSWa/Lyq5ciTq727jFwGDHhpcKBGi3tYkWBPXpc271ynAbdxMDu8E0kTvo7IxDEXvbNztXs3q27JipTnuqKSEiPw/5D+7vVNCFzDNfLfW1r262v1qSahVwN68cxF8ZiTf8A58n80qk29hsPbDS4VSsbhlYMxZg6ML5tTY2IpVLVjO4g8bf5N+5oKLEnib1P71HW4yOmDU16a9BKDSoKcGgkor0ANODQSA09Rg0VUeiCMsQqi5OgHer3ZmxombLNIQygu6R2YKgGueXkpv0F/qazimvTFimCMgNla2Yd7cgT28qlWL6feMoDHg0EEfVgbyN5sx5egptnbySKPDxH58DHiV9SBfUq3MGs/elepo21u0MLgp2umMydFR42CoByVSALCs/tLZzQkXZGDXKsjq4IB56cvQ0eztl+IC7SxxoNCzML37BOZr1S7FhtdMZAT2bOp+ZsRUnF9VWDxTRSJIh4kYMPkeR8unzrVT7Qg2iG8UeDilQ+G2YmJwtzax5dfrWak2fa/wCdAbdpOfppXhq62m0kaliAOZ7kD7nQVeQ7uKjXxk0UKKAzoGEkxHMKiL8RHI3sL3qmwk/htmABI92+oDdGI62p4Y3mksLs7G5J1PmWNUaGbfjErMrYV2w8UYCRQoeFY15BujMep7mr6bF4TbGdpYxg8YNRKgaSGXoBKALoeXFWZO6U2QtnhvpaPxFDG/PnytVdLsqeIeIVK5fiDLcEHmLG9TirjC7vthzO2MBSFVMZIIvI2dSoiI53KjXsa8ON29mRUSFIwvu2Zmyg88qtoCeranzr2jfOVoPCmjimOmV5ATYdcwBFz5i1V2NlwjRho0lSY80DAwg9wW4rHtT9n6Wm522IsMHOUmVwBmuFtc8lJ0UAXJY35i3KtHJv+uRmAHDwjndm/TfW3mR0v1ArmdWWA2FiJhmSJ8tr52Hhx2753sLfOpZCV5ztF80jEA+Ibup1B1JHnoSa8d698mBC+9LF5hWLn7CoS0YGilj3bQD0UHX5mtbRBHC5KhQczWy+euh9POrCYoZpI2tlLGzjmr25jupbSmwMuYS3cLIwUKzGwy/EoPw9K8r4ZVtmdT+lDc/W1hUogxEJRmVuYNjXTNjbx4M4SNWkWNo0sUI1BUW4Raxvr9a5ri5s7lrWuf8A8qErSzZLpLjp87s1ybk2vYG19LgADlaoL0q9OHljBuyFtOVwNfLT+aojhlPCtzlDZgvTMbAkfID6Uq9uE2gquCIY7X6jMfK5OnrYClWMljz4zCqJZBro7j6MaAYMdz9v4pUqqUxwg7n7fxQSYYDv9qVKgbwR50jELUqVUOIhTiIUqVEGIRR+APOlSqiVcOPOpUwo86VKoqRMGvnRDBL5/b+KelUDfgV7n7fxTfgV7n7fxSpVQJwK66n7fxSGBXuft/FNSogxgF7n7fxQ/gl11b6j76U1Kig/4cnn9v4oxs9bX1+38U1KgQwi9z9v4o0wK9z9v4pUqDabo7Ihjwk+MMaySxOqxiUZ41zDVsmgLetx5VQ7dxUmKbxJ5Xc2Fl4VQAcgqKAB9KVKoRVNs9e7fb+KjfBL3P2/ilSqbEb4Yef2qJoRSpVqIExCh8IUqVAxhFMIhTUqKmw8ALDnzH709KlWa1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85852" y="135729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http://www.litres.ru/static/bookimages/11/42/23/11422329.bin.dir/h/i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857652" cy="6402278"/>
          </a:xfrm>
          <a:prstGeom prst="rect">
            <a:avLst/>
          </a:prstGeom>
          <a:noFill/>
        </p:spPr>
      </p:pic>
      <p:pic>
        <p:nvPicPr>
          <p:cNvPr id="5124" name="Picture 4" descr="http://www.allsoch.ru/attachments/000/002/442/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6999" y="142852"/>
            <a:ext cx="5337001" cy="3643338"/>
          </a:xfrm>
          <a:prstGeom prst="rect">
            <a:avLst/>
          </a:prstGeom>
          <a:noFill/>
        </p:spPr>
      </p:pic>
      <p:pic>
        <p:nvPicPr>
          <p:cNvPr id="5126" name="Picture 6" descr="http://cv2.litres.ru/static/bookimages/11/42/23/11422329.bin.dir/11422329.cover_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500306"/>
            <a:ext cx="2381250" cy="372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u.livelib.ru/reader/tereza_franke/r/4es9zaln/4es9zaln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48196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encrypted-tbn2.gstatic.com/images?q=tbn:ANd9GcStHzhyM78qXyqqrUnDUiMZDIpE61w1Rwd-sqXchmkesj7gFq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28"/>
            <a:ext cx="3286148" cy="5224608"/>
          </a:xfrm>
          <a:prstGeom prst="rect">
            <a:avLst/>
          </a:prstGeom>
          <a:noFill/>
        </p:spPr>
      </p:pic>
      <p:pic>
        <p:nvPicPr>
          <p:cNvPr id="3076" name="Picture 4" descr="http://www.kniga.com/books/ebooks%5Cpreview%5Cimages%5Cebooks343930%5Ci_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3609975" cy="599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142976" y="428604"/>
            <a:ext cx="6929486" cy="2286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71736" y="642918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Century" pitchFamily="18" charset="0"/>
              </a:rPr>
              <a:t>Круг добра </a:t>
            </a:r>
            <a:endParaRPr lang="ru-RU" sz="6000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578096">
            <a:off x="904402" y="2504108"/>
            <a:ext cx="1141081" cy="1769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477308">
            <a:off x="6705484" y="2493320"/>
            <a:ext cx="1162324" cy="1912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857620" y="3071810"/>
            <a:ext cx="1714512" cy="264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86182" y="5643578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Волки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4500570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Авдий</a:t>
            </a:r>
            <a:r>
              <a:rPr lang="ru-RU" sz="3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Каллистратов </a:t>
            </a:r>
            <a:endParaRPr lang="ru-RU" sz="3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6578" y="471488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Бостон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142976" y="428604"/>
            <a:ext cx="6929486" cy="2286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71736" y="928670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Century" pitchFamily="18" charset="0"/>
              </a:rPr>
              <a:t>Круг зла</a:t>
            </a:r>
            <a:endParaRPr lang="ru-RU" sz="6000" dirty="0">
              <a:latin typeface="Century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578096">
            <a:off x="904402" y="2504108"/>
            <a:ext cx="1141081" cy="1769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477308">
            <a:off x="6705484" y="2493320"/>
            <a:ext cx="1162324" cy="1912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857620" y="3071810"/>
            <a:ext cx="1714512" cy="264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57554" y="5857892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latin typeface="Courier New" pitchFamily="49" charset="0"/>
                <a:cs typeface="Courier New" pitchFamily="49" charset="0"/>
              </a:rPr>
              <a:t>Базарбай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4500570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ourier New" pitchFamily="49" charset="0"/>
                <a:cs typeface="Courier New" pitchFamily="49" charset="0"/>
              </a:rPr>
              <a:t>Расстрел сайгаков  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7950" y="478632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Наркомания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26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8</cp:revision>
  <dcterms:created xsi:type="dcterms:W3CDTF">2016-01-20T08:57:02Z</dcterms:created>
  <dcterms:modified xsi:type="dcterms:W3CDTF">2016-01-21T06:32:47Z</dcterms:modified>
</cp:coreProperties>
</file>