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6"/>
  </p:notesMasterIdLst>
  <p:sldIdLst>
    <p:sldId id="262" r:id="rId2"/>
    <p:sldId id="274" r:id="rId3"/>
    <p:sldId id="264" r:id="rId4"/>
    <p:sldId id="265" r:id="rId5"/>
    <p:sldId id="275" r:id="rId6"/>
    <p:sldId id="276" r:id="rId7"/>
    <p:sldId id="263" r:id="rId8"/>
    <p:sldId id="278" r:id="rId9"/>
    <p:sldId id="266" r:id="rId10"/>
    <p:sldId id="267" r:id="rId11"/>
    <p:sldId id="268" r:id="rId12"/>
    <p:sldId id="269" r:id="rId13"/>
    <p:sldId id="27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6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C588C-9B9A-409B-849F-4754FAFA4B12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EE6AF-024C-46F2-845C-FB98E42BAD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6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EE6AF-024C-46F2-845C-FB98E42BAD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3ABF-8B78-4E2E-BF70-57C1A4F18786}" type="datetimeFigureOut">
              <a:rPr lang="ru-RU" smtClean="0"/>
              <a:pPr/>
              <a:t>29.01.2016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6E7E-157B-4B0F-9C2B-BB596EA45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208912" cy="309634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Веселые старты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3200" b="1" dirty="0" smtClean="0">
                <a:solidFill>
                  <a:srgbClr val="00B050"/>
                </a:solidFill>
                <a:effectLst/>
              </a:rPr>
              <a:t> ( внеурочная деятельность школьников)</a:t>
            </a:r>
            <a:r>
              <a:rPr lang="ru-RU" sz="3200" b="0" dirty="0" smtClean="0">
                <a:solidFill>
                  <a:srgbClr val="00B050"/>
                </a:solidFill>
                <a:effectLst/>
              </a:rPr>
              <a:t/>
            </a:r>
            <a:br>
              <a:rPr lang="ru-RU" sz="3200" b="0" dirty="0" smtClean="0">
                <a:solidFill>
                  <a:srgbClr val="00B050"/>
                </a:solidFill>
                <a:effectLst/>
              </a:rPr>
            </a:br>
            <a:endParaRPr lang="ru-RU" sz="3200" b="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416824" cy="230425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Презентацию подготовила учитель физической культуры первой категории </a:t>
            </a:r>
            <a:r>
              <a:rPr lang="ru-RU" dirty="0" smtClean="0"/>
              <a:t>МКОУ </a:t>
            </a:r>
            <a:r>
              <a:rPr lang="ru-RU" dirty="0" err="1" smtClean="0"/>
              <a:t>Краснореченской</a:t>
            </a:r>
            <a:r>
              <a:rPr lang="ru-RU" dirty="0" smtClean="0"/>
              <a:t> ООШ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76672"/>
            <a:ext cx="828092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7.Посадка картофеля.</a:t>
            </a:r>
          </a:p>
          <a:p>
            <a:r>
              <a:rPr lang="ru-RU" sz="2400" dirty="0" smtClean="0"/>
              <a:t>На расстоянии 10 м от старта напротив каждой команды лежит обруч , в нем -5 небольших картофелин. На линии  финиша  на  расстоянии  10 м от  первого обруча  лежит второй обруч . По сигналу первые участники с ведерком в руке бегут к обручу с картофелем , собирают  его в ведерко, бегут к финишу, высыпают картофель в обруч и бегом возвращаются к своим командам, где передают ведерко следующим игрокам . </a:t>
            </a:r>
          </a:p>
          <a:p>
            <a:r>
              <a:rPr lang="ru-RU" sz="3200" b="1" dirty="0" smtClean="0"/>
              <a:t>8.Бег  на лыжах</a:t>
            </a:r>
            <a:r>
              <a:rPr lang="ru-RU" sz="3200" dirty="0" smtClean="0"/>
              <a:t>.</a:t>
            </a:r>
          </a:p>
          <a:p>
            <a:r>
              <a:rPr lang="ru-RU" sz="2400" dirty="0" smtClean="0"/>
              <a:t>Перед  каждой командой  лежат лыжи , по команде  быстро  надеть  лыжи  и  бежать  до  середины  зала,  снять  и  вернуться  с  лыжами в руках  к  своей  команде . Следующий  продолжает. Побеждает  команда  первой  закончившая  эстафету.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9.Веревочка  под  ногами.</a:t>
            </a:r>
          </a:p>
          <a:p>
            <a:r>
              <a:rPr lang="ru-RU" sz="2400" dirty="0" smtClean="0"/>
              <a:t>Первый участник бежит со скакалкой в руке до кегли, обегает ее , бежит обратно, отдает один конец скакалки второму участнику и  вместе проносят скакалку под ногами всех участников , которые перепрыгивают через скакалку , первый участник  остается в конце колонны . Второй  участник  бежит со скакалкой до кегли , обегает ее, возвращается , отдает один конец скакалки  третьему участнику, сам остается в конце колонны  и т. д.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Светлана\Desktop\мяч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3120346" cy="2340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928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Условия  подведения  итогов.</a:t>
            </a:r>
          </a:p>
          <a:p>
            <a:r>
              <a:rPr lang="ru-RU" sz="2400" dirty="0" smtClean="0"/>
              <a:t>Победитель определяется  по наименьшей  сумме  очков –мест , набранной во всех эстафетах программы « Веселые старты».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Награждение .</a:t>
            </a:r>
          </a:p>
          <a:p>
            <a:r>
              <a:rPr lang="ru-RU" sz="2400" dirty="0" smtClean="0"/>
              <a:t>Победитель  и призеры награждаются грамотами.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Заявки.</a:t>
            </a:r>
          </a:p>
          <a:p>
            <a:r>
              <a:rPr lang="ru-RU" sz="2400" dirty="0" smtClean="0"/>
              <a:t>Заявка  на участие в соревнованиях  подается в день соревнований , заверенная классным руководителем.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В.И. Ковалько. Поурочные разработки по физкультуре: 3 класс. –М . :ВАКО, 2006.</a:t>
            </a:r>
          </a:p>
          <a:p>
            <a:r>
              <a:rPr lang="ru-RU" dirty="0" smtClean="0"/>
              <a:t>2. М.В. Видякин. Внеклассная работа по физкультуре в начальной школе .-Волгоград : ИТД « Корифей»,2006.</a:t>
            </a:r>
          </a:p>
          <a:p>
            <a:r>
              <a:rPr lang="ru-RU" dirty="0" smtClean="0"/>
              <a:t>3. Г.П. Болонов. Физкультура в начальной школе: Методическое пособие .-М. : ТЦ Сфера, 2005.</a:t>
            </a:r>
          </a:p>
          <a:p>
            <a:r>
              <a:rPr lang="ru-RU" dirty="0" smtClean="0"/>
              <a:t>4. И.И. Должиков. Физкультурно-оздоровительные и спортивно-массовые мероприятия в детском лагере. – М.: Айрис-пресс, 2005.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312250" cy="92332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</a:t>
            </a:r>
          </a:p>
          <a:p>
            <a:pPr algn="ctr"/>
            <a:endParaRPr lang="ru-RU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Положение о проведении соревнований « Веселые старты»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1.Цели и задачи.</a:t>
            </a:r>
          </a:p>
          <a:p>
            <a:r>
              <a:rPr lang="ru-RU" dirty="0" smtClean="0"/>
              <a:t>2.Организация соревнований.</a:t>
            </a:r>
          </a:p>
          <a:p>
            <a:r>
              <a:rPr lang="ru-RU" dirty="0" smtClean="0"/>
              <a:t>3.Место и сроки проведения.</a:t>
            </a:r>
          </a:p>
          <a:p>
            <a:r>
              <a:rPr lang="ru-RU" dirty="0" smtClean="0"/>
              <a:t>4.Участники,требования к участникам.</a:t>
            </a:r>
          </a:p>
          <a:p>
            <a:r>
              <a:rPr lang="ru-RU" dirty="0" smtClean="0"/>
              <a:t>5Программа соревнований.</a:t>
            </a:r>
          </a:p>
          <a:p>
            <a:r>
              <a:rPr lang="ru-RU" dirty="0" smtClean="0"/>
              <a:t>6.Условия подведения итогов.</a:t>
            </a:r>
          </a:p>
          <a:p>
            <a:r>
              <a:rPr lang="ru-RU" dirty="0" smtClean="0"/>
              <a:t>7.Награждение.</a:t>
            </a:r>
          </a:p>
          <a:p>
            <a:r>
              <a:rPr lang="ru-RU" dirty="0" smtClean="0"/>
              <a:t>8.Заявки.</a:t>
            </a:r>
          </a:p>
          <a:p>
            <a:r>
              <a:rPr lang="ru-RU" dirty="0" smtClean="0"/>
              <a:t>9.Обеспечение безопасности участников.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Содействие всестороннему развитию личности, приобщение к самостоятельным занятиям физическими упражнениями, воспитание умения учащихся использовать различные спортивные игры в организации своего отдыха.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1. Формирование здорового жизненного стиля и реализация индивидуальных способностей каждого ученика.</a:t>
            </a:r>
          </a:p>
          <a:p>
            <a:r>
              <a:rPr lang="ru-RU" sz="2800" dirty="0" smtClean="0"/>
              <a:t>2. Обучение жизненно важным двигательным умениям и навыкам.</a:t>
            </a:r>
          </a:p>
          <a:p>
            <a:r>
              <a:rPr lang="ru-RU" sz="2800" dirty="0" smtClean="0"/>
              <a:t>3. Воспитание дисциплинированности, доброжелательного отношения к товарищам, формирование коммуникативных компетенций.</a:t>
            </a:r>
          </a:p>
          <a:p>
            <a:r>
              <a:rPr lang="ru-RU" sz="2800" dirty="0" smtClean="0"/>
              <a:t>4. Расширение кругозора школьников в области физической культуры и спорта.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06489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Организация  соревнований</a:t>
            </a:r>
          </a:p>
          <a:p>
            <a:r>
              <a:rPr lang="ru-RU" sz="2400" dirty="0" smtClean="0"/>
              <a:t>Непосредственное проведение  соревнований возлагается  на учителя   физкультуры   и   судейскую  коллегию.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Место и сроки проведения</a:t>
            </a:r>
            <a:endParaRPr lang="ru-RU" sz="3600" dirty="0" smtClean="0"/>
          </a:p>
          <a:p>
            <a:r>
              <a:rPr lang="ru-RU" sz="2400" dirty="0" smtClean="0"/>
              <a:t>Спортивный   зал школы. Январь  2013.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Участники , требования к участникам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smtClean="0"/>
              <a:t>К участию в соревнованиях  допускаются учащиеся ,имеющие допуск врача к соревнованиям. Состав команды : 5 мальчиков  +  5 девочек.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87025"/>
            <a:ext cx="77768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Программа  соревнований.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1.Представление  команд.</a:t>
            </a:r>
          </a:p>
          <a:p>
            <a:r>
              <a:rPr lang="ru-RU" sz="2800" dirty="0" smtClean="0"/>
              <a:t>2.Гладкий бег с эстафетной палочкой.</a:t>
            </a:r>
          </a:p>
          <a:p>
            <a:r>
              <a:rPr lang="ru-RU" sz="2800" dirty="0" smtClean="0"/>
              <a:t>3.Передача мяча над головой.</a:t>
            </a:r>
          </a:p>
          <a:p>
            <a:r>
              <a:rPr lang="ru-RU" sz="2800" dirty="0" smtClean="0"/>
              <a:t>4.Ведение и передача баскетбольного мяча.</a:t>
            </a:r>
          </a:p>
          <a:p>
            <a:r>
              <a:rPr lang="ru-RU" sz="2800" dirty="0" smtClean="0"/>
              <a:t>5.Комбинированная эстафета.</a:t>
            </a:r>
          </a:p>
          <a:p>
            <a:r>
              <a:rPr lang="ru-RU" sz="2800" dirty="0" smtClean="0"/>
              <a:t>6.Принести яйцо из гнезда.</a:t>
            </a:r>
          </a:p>
          <a:p>
            <a:r>
              <a:rPr lang="ru-RU" sz="2800" dirty="0" smtClean="0"/>
              <a:t>7.Посадка картофеля.</a:t>
            </a:r>
          </a:p>
          <a:p>
            <a:r>
              <a:rPr lang="ru-RU" sz="2800" dirty="0" smtClean="0"/>
              <a:t>8.Бег на лыжах.</a:t>
            </a:r>
          </a:p>
          <a:p>
            <a:r>
              <a:rPr lang="ru-RU" sz="2800" dirty="0" smtClean="0"/>
              <a:t>9.Веревочка под ногами.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404664"/>
            <a:ext cx="84249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dirty="0" smtClean="0"/>
          </a:p>
          <a:p>
            <a:pPr marL="342900" indent="-342900"/>
            <a:endParaRPr lang="ru-RU" sz="4000" dirty="0" smtClean="0"/>
          </a:p>
          <a:p>
            <a:pPr marL="342900" indent="-342900">
              <a:buAutoNum type="arabicPeriod"/>
            </a:pPr>
            <a:endParaRPr lang="ru-RU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55576" y="692696"/>
            <a:ext cx="78488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/>
              <a:t>Представление  команд.</a:t>
            </a:r>
          </a:p>
          <a:p>
            <a:pPr marL="342900" indent="-342900"/>
            <a:r>
              <a:rPr lang="ru-RU" sz="2400" dirty="0" smtClean="0"/>
              <a:t>     Команды представляют себя, приветствуют соперников, жюри,        болельщиков, зрителей. Эмблемы приготовить заранее 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sz="3200" b="1" dirty="0" smtClean="0"/>
              <a:t>2.Гладкий  бег с эстафетной палочкой .</a:t>
            </a:r>
          </a:p>
          <a:p>
            <a:pPr marL="342900" indent="-342900"/>
            <a:r>
              <a:rPr lang="ru-RU" sz="2800" dirty="0" smtClean="0"/>
              <a:t>    </a:t>
            </a:r>
            <a:r>
              <a:rPr lang="ru-RU" sz="2400" dirty="0" smtClean="0"/>
              <a:t>Первый  участник  берет в руки эстафетную палочку , бежит, обегает стойку и возвращаясь к команде передает эстафету следующему участнику. Побеждает команда , закончившая эстафету первой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61783" y="3390385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48680"/>
            <a:ext cx="7776864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dirty="0" smtClean="0"/>
              <a:t>3.Передача мяча над головой </a:t>
            </a:r>
            <a:r>
              <a:rPr lang="ru-RU" sz="3200" dirty="0" smtClean="0"/>
              <a:t>.</a:t>
            </a:r>
          </a:p>
          <a:p>
            <a:r>
              <a:rPr lang="ru-RU" sz="2400" dirty="0" smtClean="0"/>
              <a:t>Участники стоят в одну колонну и передают мяч друг другу над головой из рук в руки. Последний участник получает мяч , бежит вперед , встает первым в колонне и передает мяч следующему и т. д. Побеждает команда , у которой капитан окажется первым</a:t>
            </a:r>
            <a:r>
              <a:rPr lang="ru-RU" dirty="0" smtClean="0"/>
              <a:t>.</a:t>
            </a:r>
            <a:r>
              <a:rPr lang="ru-RU" sz="3200" dirty="0" smtClean="0"/>
              <a:t> </a:t>
            </a:r>
          </a:p>
          <a:p>
            <a:r>
              <a:rPr lang="ru-RU" sz="3200" b="1" dirty="0" smtClean="0"/>
              <a:t>4.Передача и ведение баскетбольного  мяча.</a:t>
            </a:r>
          </a:p>
          <a:p>
            <a:r>
              <a:rPr lang="ru-RU" sz="2400" dirty="0" smtClean="0"/>
              <a:t>Первый участник  бежит с ведением  баскетбольного  мяча до кегли ,  обегает его , бежит  с мячом  в руках  до  отмеченной линии  , передает  от груди  следующему   участнику. Побеждает команда ,закончившая эстафету первой .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76672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5.Комбинированная эстафета</a:t>
            </a:r>
            <a:r>
              <a:rPr lang="ru-RU" sz="3200" dirty="0" smtClean="0"/>
              <a:t>.</a:t>
            </a:r>
          </a:p>
          <a:p>
            <a:r>
              <a:rPr lang="ru-RU" sz="2400" dirty="0" smtClean="0"/>
              <a:t>Вся команда выполняет по одному : прыжок  через  гимнастическую скамейку, кувырок вперед  на матах, бег  до кегли и возвращение к линии  старта.</a:t>
            </a:r>
          </a:p>
          <a:p>
            <a:r>
              <a:rPr lang="ru-RU" sz="2400" dirty="0" smtClean="0"/>
              <a:t>Побеждает команда ,закончившая эстафету первой.</a:t>
            </a:r>
          </a:p>
          <a:p>
            <a:endParaRPr lang="ru-RU" dirty="0" smtClean="0"/>
          </a:p>
          <a:p>
            <a:r>
              <a:rPr lang="ru-RU" sz="3200" b="1" dirty="0" smtClean="0"/>
              <a:t>6.Принести яйцо из гнезда.</a:t>
            </a:r>
          </a:p>
          <a:p>
            <a:r>
              <a:rPr lang="ru-RU" sz="2400" dirty="0" smtClean="0"/>
              <a:t>На средней линии зала  расположены тазы с водой. В них плавают по 10 пластмассовых яйца. На стульях рядом со стартом участников стоят  тарелки ,в них  по 10 ложек. Нужно взять ложку , добежать до таза ,выловить яйцо, бегом принести его  в ложке и положить в тарелку. Так выполняет задание каждый участник. Побеждает команда , закончившая  эстафету  первой.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812</Words>
  <Application>Microsoft Office PowerPoint</Application>
  <PresentationFormat>Экран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Веселые старты  ( внеурочная деятельность школьников) </vt:lpstr>
      <vt:lpstr>Положение о проведении соревнований « Веселые старты» </vt:lpstr>
      <vt:lpstr>Цель:</vt:lpstr>
      <vt:lpstr>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Админ</cp:lastModifiedBy>
  <cp:revision>74</cp:revision>
  <dcterms:created xsi:type="dcterms:W3CDTF">2013-03-09T09:11:52Z</dcterms:created>
  <dcterms:modified xsi:type="dcterms:W3CDTF">2016-01-29T15:39:53Z</dcterms:modified>
</cp:coreProperties>
</file>