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411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Общественное движение в 1860-1870-е гг.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russianasha.ru/files/tours/images/c3/87/kursistki-studentki-krasavitsy-peshekhodna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152400"/>
            <a:ext cx="3657600" cy="649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http://upload.wikimedia.org/wikipedia/commons/3/3c/Arrest_of_a_Propagandist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81000" y="5989638"/>
            <a:ext cx="8229600" cy="86836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«Арест пропагандиста»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upload.wikimedia.org/wikipedia/commons/7/7e/Wladimir_Jegorowitsch_Makowskij_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0"/>
            <a:ext cx="2884707" cy="213360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3/3c/Arrest_of_a_Propagandist.jpg?uselang=r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533400"/>
            <a:ext cx="336884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lyarepin.ru/cms.ashx?req=Image&amp;imageid=5813b4df-96bf-49fa-aae3-07ff7e16888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2438400"/>
            <a:ext cx="3733800" cy="2222381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1/16/Ilya_Repin_Unexpected_visitors.jpg?uselang=r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4218013"/>
            <a:ext cx="2730681" cy="263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neo\Desktop\отказ от исповеди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72200" y="381000"/>
            <a:ext cx="2971800" cy="250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lyarepin.ru/cms.ashx?req=Image&amp;imageid=819c794b-6c60-4489-90ff-c960465331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895600"/>
            <a:ext cx="5410200" cy="27435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000" y="15240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304800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243840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60960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45720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426720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371600"/>
          <a:ext cx="7772400" cy="192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263"/>
                <a:gridCol w="2522621"/>
                <a:gridCol w="2863516"/>
              </a:tblGrid>
              <a:tr h="19294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Консервативное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Либеральное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Революционное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28602"/>
          <a:ext cx="8686800" cy="640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6425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Консервативное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Либеральное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Революционное</a:t>
                      </a:r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28602"/>
          <a:ext cx="8686800" cy="640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6425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Консервативное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Либеральное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Революционное</a:t>
                      </a:r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к реформам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Социальный состав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достижения цели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6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Печатный орган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upload.wikimedia.org/wikipedia/commons/7/7e/Wladimir_Jegorowitsch_Makowskij_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722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86836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Маковский «Вечернее общество»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yarepin.ru/cms.ashx?req=Image&amp;imageid=5813b4df-96bf-49fa-aae3-07ff7e1688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643" y="685800"/>
            <a:ext cx="921764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3048000" cy="16764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«Сходка»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upload.wikimedia.org/wikipedia/commons/1/16/Ilya_Repin_Unexpected_visitors.jpg?uselang=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0"/>
            <a:ext cx="7010400" cy="677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2895600" y="0"/>
            <a:ext cx="3200400" cy="7921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«Не ждали»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o\Desktop\отказ от исповед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153400" cy="686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3438"/>
            <a:ext cx="4038600" cy="94456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«Отказ от исповеди»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«Под конвоем»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lyarepin.ru/cms.ashx?req=Image&amp;imageid=819c794b-6c60-4489-90ff-c96046533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196" y="685800"/>
            <a:ext cx="9166196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57</Words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Бумажная</vt:lpstr>
      <vt:lpstr>Общественное движение в 1860-1870-е гг.</vt:lpstr>
      <vt:lpstr>Слайд 2</vt:lpstr>
      <vt:lpstr>Слайд 3</vt:lpstr>
      <vt:lpstr>Слайд 4</vt:lpstr>
      <vt:lpstr>Маковский «Вечернее общество»</vt:lpstr>
      <vt:lpstr>Слайд 6</vt:lpstr>
      <vt:lpstr>«Не ждали»</vt:lpstr>
      <vt:lpstr>«Отказ от исповеди»</vt:lpstr>
      <vt:lpstr>«Под конвоем»</vt:lpstr>
      <vt:lpstr>«Арест пропагандиста»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neo</cp:lastModifiedBy>
  <cp:revision>16</cp:revision>
  <dcterms:created xsi:type="dcterms:W3CDTF">2016-01-14T14:18:21Z</dcterms:created>
  <dcterms:modified xsi:type="dcterms:W3CDTF">2016-02-04T16:09:13Z</dcterms:modified>
</cp:coreProperties>
</file>