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8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65C5B0-3D19-490F-B454-AE9E6C68CB8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7EE391-503D-49CD-9A10-6CBBFA94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vrednaya-posuda.ru/wp-content/img/Samovar_25.jpg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o.rambler.ru/public/fanera27/_photos/0_8300_140d6010_L/0_8300_140d6010_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-chay-romashkoviy-oboi-1280x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7239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ru-RU" b="1" i="1" smtClean="0">
                <a:effectLst/>
              </a:rPr>
              <a:t>«ЧАЙНЫЕ» 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940152" y="1124744"/>
            <a:ext cx="2520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Заливаем кипятком, </a:t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Пьём с лимоном, сахарком!</a:t>
            </a:r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228600"/>
            <a:ext cx="3403104" cy="25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836712"/>
            <a:ext cx="4021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85763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Он пыхтит как паровоз,</a:t>
            </a:r>
          </a:p>
          <a:p>
            <a:pPr indent="385763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Важно кверху держит нос.</a:t>
            </a:r>
          </a:p>
          <a:p>
            <a:pPr indent="385763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Пошумит, остепенится —</a:t>
            </a:r>
          </a:p>
          <a:p>
            <a:pPr indent="385763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Пригласит чайку напиться</a:t>
            </a:r>
          </a:p>
        </p:txBody>
      </p:sp>
      <p:pic>
        <p:nvPicPr>
          <p:cNvPr id="5" name="Picture 7" descr="1316015506_nevseoboi_com_ua0_4cc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0"/>
            <a:ext cx="3456384" cy="286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27584" y="4149080"/>
            <a:ext cx="3662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Неприступная на вид, подбоченившись стоит.                          Ты под крышку загляни,  сладкий лёд скорей возьми.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501008"/>
            <a:ext cx="3595125" cy="26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44008" y="4581128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цвету – снег, по вкусу – мёд,                               Во рту он тает, будто лёд.</a:t>
            </a:r>
          </a:p>
        </p:txBody>
      </p:sp>
      <p:pic>
        <p:nvPicPr>
          <p:cNvPr id="9" name="Picture 5" descr="artleo_com-34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717031"/>
            <a:ext cx="4104456" cy="25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4725144"/>
            <a:ext cx="374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Маленькое, сдобное, колесо съедобное. Я одна тебя не съем, разделю ребятам всем.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36096" y="1124744"/>
            <a:ext cx="3124200" cy="10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Она всем очень нравится,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блюдечке  красавица,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одной рукой  милашка,</a:t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Голубенькая ...</a:t>
            </a:r>
          </a:p>
        </p:txBody>
      </p:sp>
      <p:pic>
        <p:nvPicPr>
          <p:cNvPr id="15363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1374" y="247650"/>
            <a:ext cx="3569725" cy="26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7584" y="980728"/>
            <a:ext cx="3305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Сахар ловко зачерпнула,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чашку с головой нырнула,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Помешала чай немножко.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Кто она, ответь-ка?</a:t>
            </a:r>
          </a:p>
        </p:txBody>
      </p:sp>
      <p:pic>
        <p:nvPicPr>
          <p:cNvPr id="5" name="Picture 5" descr="638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712"/>
            <a:ext cx="5147295" cy="15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717032"/>
            <a:ext cx="3883157" cy="29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36096" y="4221088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Стоит толстячок,</a:t>
            </a:r>
          </a:p>
          <a:p>
            <a:pPr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Подбоченивши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бочок,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Шипит и кипит –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Всем пить чай велит.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6" descr="Картинка 11 из 93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3212976"/>
            <a:ext cx="2747392" cy="329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ru-RU" b="1" i="1" smtClean="0">
                <a:effectLst/>
              </a:rPr>
              <a:t>САМОВАР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791200" y="1214438"/>
            <a:ext cx="35814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Самовар поёт, гудит,         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Только с виду он сердит.   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 потолку пускает пар  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Наш красавец самовар.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latin typeface="Verdana" pitchFamily="34" charset="0"/>
            </a:endParaRP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447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  <a:noFill/>
        </p:spPr>
        <p:txBody>
          <a:bodyPr/>
          <a:lstStyle/>
          <a:p>
            <a:pPr algn="l" eaLnBrk="1" hangingPunct="1"/>
            <a:r>
              <a:rPr lang="ru-RU" sz="4000" b="1" i="1" smtClean="0">
                <a:effectLst/>
              </a:rPr>
              <a:t>РУССКИЙ ФОЛЬКЛОР О ЧАЕ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0" y="54864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Чай человеку подать–уважение оказать.</a:t>
            </a:r>
          </a:p>
        </p:txBody>
      </p:sp>
      <p:pic>
        <p:nvPicPr>
          <p:cNvPr id="20484" name="Picture 10" descr="105651801_0_b6539_f4fd0306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295400"/>
            <a:ext cx="56388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04800" y="5486400"/>
            <a:ext cx="8410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Чай не пьёшь – какая сила, а попил – совсем ослаб.</a:t>
            </a:r>
          </a:p>
        </p:txBody>
      </p:sp>
      <p:pic>
        <p:nvPicPr>
          <p:cNvPr id="21507" name="Picture 8" descr="0_5f9ff_857886c6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457200"/>
            <a:ext cx="6248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04800" y="60198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Чай пить – не дрова рубить.</a:t>
            </a:r>
          </a:p>
        </p:txBody>
      </p:sp>
      <p:pic>
        <p:nvPicPr>
          <p:cNvPr id="22531" name="Picture 7" descr="Картинка 46 из 86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304800"/>
            <a:ext cx="42037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57188" y="5791200"/>
            <a:ext cx="878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Выпей чайку – забудешь тоску.</a:t>
            </a:r>
          </a:p>
        </p:txBody>
      </p:sp>
      <p:pic>
        <p:nvPicPr>
          <p:cNvPr id="23555" name="Picture 5" descr="b4964686e2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533400"/>
            <a:ext cx="6705600" cy="5018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" descr="082aebf0b9dd032719c05f71fd0c11d3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8300" y="3429000"/>
            <a:ext cx="47498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5105400" y="1524000"/>
            <a:ext cx="3886200" cy="914400"/>
          </a:xfrm>
          <a:noFill/>
        </p:spPr>
        <p:txBody>
          <a:bodyPr/>
          <a:lstStyle/>
          <a:p>
            <a:pPr eaLnBrk="1" hangingPunct="1"/>
            <a:r>
              <a:rPr lang="ru-RU" b="1" i="1" smtClean="0">
                <a:effectLst/>
              </a:rPr>
              <a:t>ПРИЯТНОГО   </a:t>
            </a:r>
          </a:p>
        </p:txBody>
      </p:sp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228600" y="46482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>
                <a:solidFill>
                  <a:schemeClr val="tx2"/>
                </a:solidFill>
              </a:rPr>
              <a:t>ЧАЕПИТИЯ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</TotalTime>
  <Words>181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«ЧАЙНЫЕ» ЗАГАДКИ</vt:lpstr>
      <vt:lpstr>Слайд 2</vt:lpstr>
      <vt:lpstr>Слайд 3</vt:lpstr>
      <vt:lpstr>САМОВАР</vt:lpstr>
      <vt:lpstr>РУССКИЙ ФОЛЬКЛОР О ЧАЕ</vt:lpstr>
      <vt:lpstr>Слайд 6</vt:lpstr>
      <vt:lpstr>Слайд 7</vt:lpstr>
      <vt:lpstr>Слайд 8</vt:lpstr>
      <vt:lpstr>ПРИЯТНОГО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САМОВАР</dc:title>
  <dc:creator>Маша</dc:creator>
  <cp:lastModifiedBy>Маша</cp:lastModifiedBy>
  <cp:revision>5</cp:revision>
  <dcterms:created xsi:type="dcterms:W3CDTF">2016-02-11T14:28:01Z</dcterms:created>
  <dcterms:modified xsi:type="dcterms:W3CDTF">2016-02-11T14:39:26Z</dcterms:modified>
</cp:coreProperties>
</file>