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ms-office.legacyDiagramTex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7" r:id="rId2"/>
    <p:sldId id="262" r:id="rId3"/>
    <p:sldId id="258" r:id="rId4"/>
    <p:sldId id="265" r:id="rId5"/>
    <p:sldId id="259" r:id="rId6"/>
    <p:sldId id="260" r:id="rId7"/>
    <p:sldId id="305" r:id="rId8"/>
    <p:sldId id="295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>
      <p:cViewPr varScale="1">
        <p:scale>
          <a:sx n="64" d="100"/>
          <a:sy n="64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06/relationships/legacyDocTextInfo" Target="legacyDocTextInfo.bin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7" Type="http://schemas.openxmlformats.org/officeDocument/2006/relationships/image" Target="../media/image7.jpeg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6AD88-57D7-4B98-88D9-17F3BC5E42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95C1D-27C8-412A-84EC-57FAE4637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D1479-FAFE-466E-9AB2-923A9849D2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C79F1-A6DC-4AC4-98D4-4CDEE246D6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A566A-D274-4DE0-A441-0F9CE4AD3E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29BCE-6C48-4FE9-95F8-217513826E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D91C4-EB18-4B39-B581-C4BD36BEE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41BCE-4FD0-4758-AF32-1F45594AE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6877D-948D-40D5-B1EE-A8015A3EF1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73191-B6A8-4190-BEA6-4674355076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7AA2A-E0CA-413A-A1D7-EC92CFD701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9C6B6-C022-4C10-A7D9-67FFC8C47F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2A6C6079-B514-4EE1-B8C6-B17F62CA79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dirty="0" smtClean="0"/>
              <a:t>Что мы знаем о чае?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52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Arial" charset="0"/>
            </a:endParaRPr>
          </a:p>
        </p:txBody>
      </p:sp>
      <p:pic>
        <p:nvPicPr>
          <p:cNvPr id="3076" name="Picture 8" descr="chaynich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0"/>
            <a:ext cx="7543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"/>
          <p:cNvPicPr>
            <a:picLocks noGrp="1" noChangeAspect="1" noChangeArrowheads="1"/>
          </p:cNvPicPr>
          <p:nvPr>
            <p:ph type="ctrTitle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657225"/>
            <a:ext cx="8064500" cy="5326063"/>
          </a:xfrm>
          <a:noFill/>
        </p:spPr>
      </p:pic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2484438" y="6092825"/>
            <a:ext cx="4067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Китай - родина чая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chemeClr val="tx1"/>
                </a:solidFill>
              </a:rPr>
              <a:t>Так выглядят чайные плантации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196975"/>
            <a:ext cx="8642350" cy="5426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eapl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88913"/>
            <a:ext cx="6219825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539750" y="5084763"/>
            <a:ext cx="8208963" cy="1439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Чайный куст любит влагу и обильный полив, </a:t>
            </a:r>
          </a:p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тогда он даёт хороший урожай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1905000"/>
            <a:ext cx="7010400" cy="4227513"/>
          </a:xfrm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533400" y="152400"/>
            <a:ext cx="8229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Чай высушивают. </a:t>
            </a:r>
            <a:br>
              <a:rPr lang="ru-RU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rganization Chart 2"/>
          <p:cNvGraphicFramePr>
            <a:graphicFrameLocks/>
          </p:cNvGraphicFramePr>
          <p:nvPr>
            <p:ph/>
          </p:nvPr>
        </p:nvGraphicFramePr>
        <p:xfrm>
          <a:off x="0" y="260350"/>
          <a:ext cx="9144000" cy="6264275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pic>
        <p:nvPicPr>
          <p:cNvPr id="1050" name="Picture 26" descr="i?id=118223626&amp;tov=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33375"/>
            <a:ext cx="2051050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41888"/>
            <a:ext cx="1727200" cy="168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4953000"/>
            <a:ext cx="17541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4941888"/>
            <a:ext cx="1689100" cy="168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2600" y="4953000"/>
            <a:ext cx="1776413" cy="168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67600" y="4953000"/>
            <a:ext cx="1752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5867400"/>
            <a:ext cx="91440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ru-RU" sz="2800" b="1" dirty="0"/>
              <a:t>   </a:t>
            </a:r>
            <a: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«ЧАЙ» - «ту - ай - не» - «молодой листочек»</a:t>
            </a:r>
          </a:p>
        </p:txBody>
      </p:sp>
      <p:pic>
        <p:nvPicPr>
          <p:cNvPr id="8195" name="Picture 5" descr="0_ab52_f3a11cc0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533400"/>
            <a:ext cx="65532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Прямоугольник 1"/>
          <p:cNvSpPr>
            <a:spLocks noChangeArrowheads="1"/>
          </p:cNvSpPr>
          <p:nvPr/>
        </p:nvSpPr>
        <p:spPr bwMode="auto">
          <a:xfrm>
            <a:off x="1219200" y="609600"/>
            <a:ext cx="6553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 i="1">
                <a:solidFill>
                  <a:schemeClr val="tx2"/>
                </a:solidFill>
              </a:rPr>
              <a:t>ЧТО ОЗНАЧАЕТ СЛОВО ЧАЙ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4876800" y="1219200"/>
            <a:ext cx="4419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2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Если хворь с кем приключится,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Чаем можете лечиться,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Чай всех снадобий полезней,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Нас спасает от болезней.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Чай в жару нас освежает,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А в морозы согревает,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И сонливость переборет,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И с усталостью поспорит,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Сокрушит любой недуг,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Чай здоровью лучший друг!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21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4468813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Прямоугольник 1"/>
          <p:cNvSpPr>
            <a:spLocks noChangeArrowheads="1"/>
          </p:cNvSpPr>
          <p:nvPr/>
        </p:nvSpPr>
        <p:spPr bwMode="auto">
          <a:xfrm>
            <a:off x="381000" y="228600"/>
            <a:ext cx="807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 b="1" i="1">
                <a:solidFill>
                  <a:schemeClr val="tx2"/>
                </a:solidFill>
              </a:rPr>
              <a:t>ДЛЯ ЧЕГО НАМ НУЖЕН ЧАЙ?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2">
      <a:dk1>
        <a:srgbClr val="003300"/>
      </a:dk1>
      <a:lt1>
        <a:srgbClr val="FFFFFF"/>
      </a:lt1>
      <a:dk2>
        <a:srgbClr val="4D6A2A"/>
      </a:dk2>
      <a:lt2>
        <a:srgbClr val="CCFF99"/>
      </a:lt2>
      <a:accent1>
        <a:srgbClr val="33CC33"/>
      </a:accent1>
      <a:accent2>
        <a:srgbClr val="46562A"/>
      </a:accent2>
      <a:accent3>
        <a:srgbClr val="B2B9AC"/>
      </a:accent3>
      <a:accent4>
        <a:srgbClr val="DADADA"/>
      </a:accent4>
      <a:accent5>
        <a:srgbClr val="ADE2AD"/>
      </a:accent5>
      <a:accent6>
        <a:srgbClr val="3F4D25"/>
      </a:accent6>
      <a:hlink>
        <a:srgbClr val="009999"/>
      </a:hlink>
      <a:folHlink>
        <a:srgbClr val="CC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866</TotalTime>
  <Words>114</Words>
  <Application>Microsoft Office PowerPoint</Application>
  <PresentationFormat>Экран (4:3)</PresentationFormat>
  <Paragraphs>31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Tahoma</vt:lpstr>
      <vt:lpstr>Arial</vt:lpstr>
      <vt:lpstr>Wingdings</vt:lpstr>
      <vt:lpstr>Calibri</vt:lpstr>
      <vt:lpstr>Verdana</vt:lpstr>
      <vt:lpstr>Текстура</vt:lpstr>
      <vt:lpstr>Что мы знаем о чае?</vt:lpstr>
      <vt:lpstr>Слайд 2</vt:lpstr>
      <vt:lpstr>Так выглядят чайные плантации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Маша</dc:creator>
  <cp:lastModifiedBy>Маша</cp:lastModifiedBy>
  <cp:revision>23</cp:revision>
  <cp:lastPrinted>1601-01-01T00:00:00Z</cp:lastPrinted>
  <dcterms:created xsi:type="dcterms:W3CDTF">1601-01-01T00:00:00Z</dcterms:created>
  <dcterms:modified xsi:type="dcterms:W3CDTF">2016-02-11T14:31:52Z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