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7DA4-848C-4DD4-AF6E-0FED69AA3CA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053E-E687-4115-B4F6-3C76FC488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1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7DA4-848C-4DD4-AF6E-0FED69AA3CA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053E-E687-4115-B4F6-3C76FC488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10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7DA4-848C-4DD4-AF6E-0FED69AA3CA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053E-E687-4115-B4F6-3C76FC488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75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7DA4-848C-4DD4-AF6E-0FED69AA3CA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053E-E687-4115-B4F6-3C76FC488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57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7DA4-848C-4DD4-AF6E-0FED69AA3CA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053E-E687-4115-B4F6-3C76FC488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5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7DA4-848C-4DD4-AF6E-0FED69AA3CA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053E-E687-4115-B4F6-3C76FC488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1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7DA4-848C-4DD4-AF6E-0FED69AA3CA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053E-E687-4115-B4F6-3C76FC488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5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7DA4-848C-4DD4-AF6E-0FED69AA3CA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053E-E687-4115-B4F6-3C76FC488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4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7DA4-848C-4DD4-AF6E-0FED69AA3CA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053E-E687-4115-B4F6-3C76FC488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5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7DA4-848C-4DD4-AF6E-0FED69AA3CA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053E-E687-4115-B4F6-3C76FC488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F7DA4-848C-4DD4-AF6E-0FED69AA3CA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053E-E687-4115-B4F6-3C76FC488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5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F7DA4-848C-4DD4-AF6E-0FED69AA3CA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9053E-E687-4115-B4F6-3C76FC488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97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4015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ГБДОУ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детский сад № 82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компенсирующего вида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Невского района г. Санкт-Петербурга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2808312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algn="ctr"/>
            <a:r>
              <a:rPr lang="ru-RU" sz="3900" dirty="0" smtClean="0">
                <a:solidFill>
                  <a:srgbClr val="FF0000"/>
                </a:solidFill>
              </a:rPr>
              <a:t>ПРЕЗЕНТАЦИЯ </a:t>
            </a:r>
          </a:p>
          <a:p>
            <a:pPr algn="ctr"/>
            <a:r>
              <a:rPr lang="ru-RU" sz="5800" smtClean="0">
                <a:solidFill>
                  <a:srgbClr val="FF0000"/>
                </a:solidFill>
              </a:rPr>
              <a:t>«Домашние </a:t>
            </a:r>
            <a:r>
              <a:rPr lang="ru-RU" sz="5800" dirty="0" smtClean="0">
                <a:solidFill>
                  <a:srgbClr val="FF0000"/>
                </a:solidFill>
              </a:rPr>
              <a:t>животные: следы»</a:t>
            </a:r>
            <a:endParaRPr lang="ru-RU" sz="5800" dirty="0" smtClean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Н.Е. Леонтьева </a:t>
            </a:r>
          </a:p>
          <a:p>
            <a:pPr algn="r"/>
            <a:r>
              <a:rPr lang="ru-RU" sz="2800" dirty="0" smtClean="0">
                <a:solidFill>
                  <a:srgbClr val="FF0000"/>
                </a:solidFill>
              </a:rPr>
              <a:t>учитель-дефектолог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94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aya.e-tagil.ru/e107_files/public/1240396308_3_FT19__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412" y="3356992"/>
            <a:ext cx="24479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iterhunt.ru/files/library/razumovskiy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293233" cy="591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atya-yo.ru/pic/13322611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78" y="405929"/>
            <a:ext cx="3475211" cy="27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huntlib.ru/books/item/f00/s00/z0000000/pic/000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83"/>
          <a:stretch/>
        </p:blipFill>
        <p:spPr bwMode="auto">
          <a:xfrm>
            <a:off x="6179546" y="123907"/>
            <a:ext cx="2475625" cy="672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s22.babysfera.ru/3/6/c/a/17549643.150259176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1" b="24821"/>
          <a:stretch/>
        </p:blipFill>
        <p:spPr bwMode="auto">
          <a:xfrm>
            <a:off x="395536" y="692696"/>
            <a:ext cx="3810000" cy="218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at17.privet.ru/lr/09150a2820309160cc4801d98450d4d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85022"/>
            <a:ext cx="4084640" cy="30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33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-givotnovodstvo.narod.ru/images/gernzeyskaya.korov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0000" l="5546" r="905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367240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sledah.ru/img/sledy-domashnei-korovy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1849433" cy="500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oney-factorz.okis.ru/file/money-factorz/osh48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58" y="2632521"/>
            <a:ext cx="523875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xothik.ru/userimages/Ko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37287" y="1891705"/>
            <a:ext cx="3810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s9229.vk.me/g14578070/a_970b09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2344371" cy="34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osledah.ru/img/otpechatok-nogi-koz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0892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4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sledah.ru/img/otpechatki-nog-domashnei-ovc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64243"/>
            <a:ext cx="2486397" cy="51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nachalka.com/photo/d/52926-5/IMG_465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t="20426" r="15066" b="15274"/>
          <a:stretch/>
        </p:blipFill>
        <p:spPr bwMode="auto">
          <a:xfrm>
            <a:off x="395536" y="980728"/>
            <a:ext cx="4350327" cy="293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7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rv0.lori-images.net/sledy-verbluda-na-peske-0002181652-previ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3947" r="12330" b="12330"/>
          <a:stretch/>
        </p:blipFill>
        <p:spPr bwMode="auto">
          <a:xfrm>
            <a:off x="5021851" y="877470"/>
            <a:ext cx="376978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go1.imgsmail.ru/imgpreview?key=f7ec90a41a25865&amp;mb=imgdb_preview_12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6" t="15925" r="11798"/>
          <a:stretch/>
        </p:blipFill>
        <p:spPr bwMode="auto">
          <a:xfrm>
            <a:off x="1187624" y="3541766"/>
            <a:ext cx="3033325" cy="310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go2.imgsmail.ru/imgpreview?key=30d658bc0fb5ac80&amp;mb=imgdb_preview_33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0"/>
          <a:stretch/>
        </p:blipFill>
        <p:spPr bwMode="auto">
          <a:xfrm>
            <a:off x="308026" y="233398"/>
            <a:ext cx="4416537" cy="29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63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75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kronoki.ru/ufiles/fieldguides/tracks/w_html_m6cda50d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494634" cy="303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ap.mplaza.ru/parser/images/6b889cafc2e3cad448ae4492c22d33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50" y="2852936"/>
            <a:ext cx="4955864" cy="35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48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12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ГБДОУ  детский сад № 82  компенсирующего вида  Невского района г. Санкт-Петербурга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Вова</dc:creator>
  <cp:lastModifiedBy>Вова</cp:lastModifiedBy>
  <cp:revision>4</cp:revision>
  <dcterms:created xsi:type="dcterms:W3CDTF">2015-11-28T05:38:42Z</dcterms:created>
  <dcterms:modified xsi:type="dcterms:W3CDTF">2015-11-28T06:11:22Z</dcterms:modified>
</cp:coreProperties>
</file>