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6255-A270-49BA-BB08-DC8F5A524631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87C214-698F-4D4B-9ADE-F63FAEBC6C8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6255-A270-49BA-BB08-DC8F5A524631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C214-698F-4D4B-9ADE-F63FAEBC6C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6255-A270-49BA-BB08-DC8F5A524631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C214-698F-4D4B-9ADE-F63FAEBC6C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326255-A270-49BA-BB08-DC8F5A524631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087C214-698F-4D4B-9ADE-F63FAEBC6C8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6255-A270-49BA-BB08-DC8F5A524631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C214-698F-4D4B-9ADE-F63FAEBC6C8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6255-A270-49BA-BB08-DC8F5A524631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C214-698F-4D4B-9ADE-F63FAEBC6C8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C214-698F-4D4B-9ADE-F63FAEBC6C8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6255-A270-49BA-BB08-DC8F5A524631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6255-A270-49BA-BB08-DC8F5A524631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C214-698F-4D4B-9ADE-F63FAEBC6C8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6255-A270-49BA-BB08-DC8F5A524631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C214-698F-4D4B-9ADE-F63FAEBC6C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326255-A270-49BA-BB08-DC8F5A524631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87C214-698F-4D4B-9ADE-F63FAEBC6C8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6255-A270-49BA-BB08-DC8F5A524631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87C214-698F-4D4B-9ADE-F63FAEBC6C8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7326255-A270-49BA-BB08-DC8F5A524631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087C214-698F-4D4B-9ADE-F63FAEBC6C8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0%B4%D0%BE%D0%BC%D0%B0%D1%88%D0%BD%D0%B8%D0%B2%D0%B0%D0%BD%D0%B8%D0%B5" TargetMode="External"/><Relationship Id="rId2" Type="http://schemas.openxmlformats.org/officeDocument/2006/relationships/hyperlink" Target="https://ru.wikipedia.org/wiki/%D0%96%D0%B8%D0%B2%D0%BE%D1%82%D0%BD%D1%8B%D0%B5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hyperlink" Target="https://ru.wikipedia.org/wiki/%D0%A1%D0%B2%D0%BE%D0%B1%D0%BE%D0%B4%D0%BD%D0%BE%D0%B5_%D0%B2%D1%80%D0%B5%D0%BC%D1%8F" TargetMode="External"/><Relationship Id="rId4" Type="http://schemas.openxmlformats.org/officeDocument/2006/relationships/hyperlink" Target="https://ru.wikipedia.org/wiki/%D0%A7%D0%B5%D0%BB%D0%BE%D0%B2%D0%B5%D0%B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2808312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sz="3900" dirty="0" smtClean="0">
                <a:solidFill>
                  <a:srgbClr val="FF0000"/>
                </a:solidFill>
              </a:rPr>
              <a:t>ПРЕЗЕНТАЦИЯ </a:t>
            </a:r>
          </a:p>
          <a:p>
            <a:r>
              <a:rPr lang="ru-RU" sz="5800" dirty="0" smtClean="0">
                <a:solidFill>
                  <a:srgbClr val="FF0000"/>
                </a:solidFill>
              </a:rPr>
              <a:t>«Домашние животные»</a:t>
            </a:r>
            <a:endParaRPr lang="ru-RU" sz="5800" dirty="0" smtClean="0">
              <a:solidFill>
                <a:srgbClr val="FF0000"/>
              </a:solidFill>
            </a:endParaRPr>
          </a:p>
          <a:p>
            <a:endParaRPr lang="ru-RU" sz="2800" dirty="0">
              <a:solidFill>
                <a:srgbClr val="FF0000"/>
              </a:solidFill>
            </a:endParaRPr>
          </a:p>
          <a:p>
            <a:pPr algn="r"/>
            <a:r>
              <a:rPr lang="ru-RU" sz="2800" dirty="0" smtClean="0">
                <a:solidFill>
                  <a:srgbClr val="FF0000"/>
                </a:solidFill>
              </a:rPr>
              <a:t>Н.Е. Леонтьева </a:t>
            </a:r>
          </a:p>
          <a:p>
            <a:pPr algn="r"/>
            <a:r>
              <a:rPr lang="ru-RU" sz="2800" dirty="0" smtClean="0">
                <a:solidFill>
                  <a:srgbClr val="FF0000"/>
                </a:solidFill>
              </a:rPr>
              <a:t>учитель-дефектолог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1440159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ГБДОУ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детский сад № 82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компенсирующего вида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Невского района г. Санкт-Петербурга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441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416015"/>
          </a:xfrm>
        </p:spPr>
        <p:txBody>
          <a:bodyPr>
            <a:normAutofit fontScale="90000"/>
          </a:bodyPr>
          <a:lstStyle/>
          <a:p>
            <a:r>
              <a:rPr lang="ru-RU" sz="2800" b="1" dirty="0" err="1">
                <a:solidFill>
                  <a:srgbClr val="FF0000"/>
                </a:solidFill>
              </a:rPr>
              <a:t>Дома́шние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живо́тные</a:t>
            </a:r>
            <a:r>
              <a:rPr lang="ru-RU" sz="2800" dirty="0">
                <a:solidFill>
                  <a:srgbClr val="FF0000"/>
                </a:solidFill>
              </a:rPr>
              <a:t> — </a:t>
            </a:r>
            <a:r>
              <a:rPr lang="ru-RU" sz="2800" dirty="0">
                <a:solidFill>
                  <a:srgbClr val="FF0000"/>
                </a:solidFill>
                <a:hlinkClick r:id="rId2" tooltip="Животные"/>
              </a:rPr>
              <a:t>животные</a:t>
            </a:r>
            <a:r>
              <a:rPr lang="ru-RU" sz="2800" dirty="0">
                <a:solidFill>
                  <a:srgbClr val="FF0000"/>
                </a:solidFill>
              </a:rPr>
              <a:t>, которые были </a:t>
            </a:r>
            <a:r>
              <a:rPr lang="ru-RU" sz="2800" dirty="0">
                <a:solidFill>
                  <a:srgbClr val="FF0000"/>
                </a:solidFill>
                <a:hlinkClick r:id="rId3" tooltip="Одомашнивание"/>
              </a:rPr>
              <a:t>одомашнены</a:t>
            </a:r>
            <a:r>
              <a:rPr lang="ru-RU" sz="2800" dirty="0">
                <a:solidFill>
                  <a:srgbClr val="FF0000"/>
                </a:solidFill>
              </a:rPr>
              <a:t> </a:t>
            </a:r>
            <a:r>
              <a:rPr lang="ru-RU" sz="2800" dirty="0">
                <a:solidFill>
                  <a:srgbClr val="FF0000"/>
                </a:solidFill>
                <a:hlinkClick r:id="rId4" tooltip="Человек"/>
              </a:rPr>
              <a:t>человеком</a:t>
            </a:r>
            <a:r>
              <a:rPr lang="ru-RU" sz="2800" dirty="0">
                <a:solidFill>
                  <a:srgbClr val="FF0000"/>
                </a:solidFill>
              </a:rPr>
              <a:t> и которых он содержит, предоставляя им кров и пищу. Они приносят ему пользу либо как источник материальных благ и услуг, либо как компаньоны, скрашивающие его </a:t>
            </a:r>
            <a:r>
              <a:rPr lang="ru-RU" sz="2800" dirty="0">
                <a:solidFill>
                  <a:srgbClr val="FF0000"/>
                </a:solidFill>
                <a:hlinkClick r:id="rId5" tooltip="Свободное время"/>
              </a:rPr>
              <a:t>досуг</a:t>
            </a:r>
            <a:r>
              <a:rPr lang="ru-RU" sz="2800" dirty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1026" name="Picture 2" descr="http://club-edu.tambov.ru/vjpusk/vjp137/rabot/29/images/new_pa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32647"/>
            <a:ext cx="6353175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4006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75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3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243428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  <a:effectLst/>
              </a:rPr>
              <a:t>В будке живет, 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  <a:effectLst/>
              </a:rPr>
              <a:t>Кости грызет. 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  <a:effectLst/>
              </a:rPr>
              <a:t>Лает и кусается –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  <a:effectLst/>
              </a:rPr>
              <a:t>Как называется?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misspopova.com/wp-content/uploads/2012/09/bon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dalmacia.ru/media/1/DL_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528" y="2852936"/>
            <a:ext cx="4286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werne.ru/uploads/posts/2013-05/1368287162_gde-kupit-schen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95" y="3861048"/>
            <a:ext cx="3305066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09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27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2362274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800" dirty="0">
                <a:solidFill>
                  <a:srgbClr val="FF0000"/>
                </a:solidFill>
                <a:effectLst/>
              </a:rPr>
              <a:t>Вся мохнатенькая,</a:t>
            </a:r>
            <a:br>
              <a:rPr lang="ru-RU" sz="2800" dirty="0">
                <a:solidFill>
                  <a:srgbClr val="FF0000"/>
                </a:solidFill>
                <a:effectLst/>
              </a:rPr>
            </a:br>
            <a:r>
              <a:rPr lang="ru-RU" sz="2800" dirty="0">
                <a:solidFill>
                  <a:srgbClr val="FF0000"/>
                </a:solidFill>
                <a:effectLst/>
              </a:rPr>
              <a:t>Сама усатенькая,</a:t>
            </a:r>
            <a:br>
              <a:rPr lang="ru-RU" sz="2800" dirty="0">
                <a:solidFill>
                  <a:srgbClr val="FF0000"/>
                </a:solidFill>
                <a:effectLst/>
              </a:rPr>
            </a:br>
            <a:r>
              <a:rPr lang="ru-RU" sz="2800" dirty="0">
                <a:solidFill>
                  <a:srgbClr val="FF0000"/>
                </a:solidFill>
                <a:effectLst/>
              </a:rPr>
              <a:t>Днем спит</a:t>
            </a:r>
            <a:br>
              <a:rPr lang="ru-RU" sz="2800" dirty="0">
                <a:solidFill>
                  <a:srgbClr val="FF0000"/>
                </a:solidFill>
                <a:effectLst/>
              </a:rPr>
            </a:br>
            <a:r>
              <a:rPr lang="ru-RU" sz="2800" dirty="0">
                <a:solidFill>
                  <a:srgbClr val="FF0000"/>
                </a:solidFill>
                <a:effectLst/>
              </a:rPr>
              <a:t>И сказки говорит,</a:t>
            </a:r>
            <a:br>
              <a:rPr lang="ru-RU" sz="2800" dirty="0">
                <a:solidFill>
                  <a:srgbClr val="FF0000"/>
                </a:solidFill>
                <a:effectLst/>
              </a:rPr>
            </a:br>
            <a:r>
              <a:rPr lang="ru-RU" sz="2800" dirty="0">
                <a:solidFill>
                  <a:srgbClr val="FF0000"/>
                </a:solidFill>
                <a:effectLst/>
              </a:rPr>
              <a:t>А ночью бродит,</a:t>
            </a:r>
            <a:br>
              <a:rPr lang="ru-RU" sz="2800" dirty="0">
                <a:solidFill>
                  <a:srgbClr val="FF0000"/>
                </a:solidFill>
                <a:effectLst/>
              </a:rPr>
            </a:br>
            <a:r>
              <a:rPr lang="ru-RU" sz="2800" dirty="0">
                <a:solidFill>
                  <a:srgbClr val="FF0000"/>
                </a:solidFill>
                <a:effectLst/>
              </a:rPr>
              <a:t>На охоту ходит.</a:t>
            </a:r>
          </a:p>
        </p:txBody>
      </p:sp>
      <p:pic>
        <p:nvPicPr>
          <p:cNvPr id="3074" name="Picture 2" descr="http://s59.radikal.ru/i165/1008/17/d33e1f4cf8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32480"/>
            <a:ext cx="52387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breeds-of-cats.ru/images/stories/Images/01/68-siberian-ca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2" r="2593" b="3553"/>
          <a:stretch/>
        </p:blipFill>
        <p:spPr bwMode="auto">
          <a:xfrm>
            <a:off x="246940" y="188640"/>
            <a:ext cx="4346671" cy="32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thomaswarnermiller.files.wordpress.com/2011/05/cute_cats0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" t="14824" b="12785"/>
          <a:stretch/>
        </p:blipFill>
        <p:spPr bwMode="auto">
          <a:xfrm>
            <a:off x="225245" y="4352781"/>
            <a:ext cx="4074687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85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528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365841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  <a:effectLst/>
              </a:rPr>
              <a:t>Молочком нас кормит вкусным,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  <a:effectLst/>
              </a:rPr>
              <a:t>Провожает взглядом грустным.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  <a:effectLst/>
              </a:rPr>
              <a:t>Без хозяина страдает.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  <a:effectLst/>
              </a:rPr>
              <a:t>Непослушных забодает.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  <a:effectLst/>
              </a:rPr>
              <a:t>У нее рога и вымя,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  <a:effectLst/>
              </a:rPr>
              <a:t>Очень ласковое имя.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  <a:effectLst/>
              </a:rPr>
              <a:t>Лишь на вид она сурова,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  <a:effectLst/>
              </a:rPr>
              <a:t>Наша добрая …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900igr.net/datas/zhivotnye/Domashnie-8.files/0004-004-Korov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t="5656" r="6898" b="17217"/>
          <a:stretch/>
        </p:blipFill>
        <p:spPr bwMode="auto">
          <a:xfrm>
            <a:off x="179512" y="322134"/>
            <a:ext cx="4056722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feudoroff.ru/photos/4624/size/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4" b="10069"/>
          <a:stretch/>
        </p:blipFill>
        <p:spPr bwMode="auto">
          <a:xfrm>
            <a:off x="3952234" y="3933056"/>
            <a:ext cx="4633042" cy="272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gorka.by/wp-content/uploads/2010/11/s320x24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74" y="3717032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98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53" presetClass="entr" presetSubtype="528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25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25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5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25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25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74637"/>
            <a:ext cx="4186808" cy="2805411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FF0000"/>
                </a:solidFill>
                <a:effectLst/>
              </a:rPr>
              <a:t>Есть бородка, шерсть и ножки,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  <a:effectLst/>
              </a:rPr>
              <a:t>Ушки, хвост, а также рожки.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  <a:effectLst/>
              </a:rPr>
              <a:t>Хоть я блею, не пою -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  <a:effectLst/>
              </a:rPr>
              <a:t>Молоко тебе даю.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  <a:effectLst/>
              </a:rPr>
              <a:t>Я такая егоза!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  <a:effectLst/>
              </a:rPr>
              <a:t>И бодаюсь, я  </a:t>
            </a:r>
            <a:r>
              <a:rPr lang="ru-RU" sz="2800" dirty="0" smtClean="0">
                <a:solidFill>
                  <a:srgbClr val="FF0000"/>
                </a:solidFill>
                <a:effectLst/>
              </a:rPr>
              <a:t>…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www.naturephoto-cz.com/photos/others/%D0%9A%D0%BE%D0%B7%D0%B0-%D0%B4%D0%BE%D0%BC%D0%B0%D1%88%D0%BD%D1%8F%D1%8F-681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248" y="3080049"/>
            <a:ext cx="4233175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bioaa.info/koz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0648"/>
            <a:ext cx="375285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carbofood.ru/images/articles/markets/20121114/84d9886d5438b622f83793c95f3ddcf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6888"/>
            <a:ext cx="3780000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30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750"/>
                            </p:stCondLst>
                            <p:childTnLst>
                              <p:par>
                                <p:cTn id="1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75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3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2938338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FF0000"/>
                </a:solidFill>
                <a:effectLst/>
              </a:rPr>
              <a:t>Ест похлёбку из корытца,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  <a:effectLst/>
              </a:rPr>
              <a:t>Хрюкать громко не боится.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  <a:effectLst/>
              </a:rPr>
              <a:t>Носик рыльце-пяточок</a:t>
            </a:r>
            <a:r>
              <a:rPr lang="ru-RU" sz="2800" dirty="0">
                <a:solidFill>
                  <a:srgbClr val="FF0000"/>
                </a:solidFill>
                <a:effectLst/>
              </a:rPr>
              <a:t>,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  <a:effectLst/>
              </a:rPr>
              <a:t>Хвостик завитой крючок,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  <a:effectLst/>
              </a:rPr>
              <a:t>На спине её щетинка,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  <a:effectLst/>
              </a:rPr>
              <a:t>Дети знают это… 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://infofermer.ru/wp-content/uploads/2011/03/pig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56992"/>
            <a:ext cx="29808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900igr.net/datai/zhivotnye/Domashnie-8.files/0012-011-Svin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058526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ursn53.ru/images/stories/news/100727201515-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89040"/>
            <a:ext cx="3986046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62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25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3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74637"/>
            <a:ext cx="3682752" cy="2762431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  <a:effectLst/>
              </a:rPr>
              <a:t>У меня большая грива,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  <a:effectLst/>
              </a:rPr>
              <a:t>Ушки и копытца.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  <a:effectLst/>
              </a:rPr>
              <a:t>Прокачу того игриво,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  <a:effectLst/>
              </a:rPr>
              <a:t>Кто не побоится.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  <a:effectLst/>
              </a:rPr>
              <a:t>Моя шёрстка гладка,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  <a:effectLst/>
              </a:rPr>
              <a:t>Кто же я?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://img0.liveinternet.ru/images/attach/c/0/45/509/45509569_1245702461_45655_241_4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5"/>
          <a:stretch/>
        </p:blipFill>
        <p:spPr bwMode="auto">
          <a:xfrm>
            <a:off x="197928" y="188640"/>
            <a:ext cx="4320000" cy="284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comfortblog.net/wp-content/uploads/%D1%81%D0%B8%D0%BD%D0%B8%D0%B9-%D0%BA%D0%BE%D0%BD%D1%8C-e139219975738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81" y="3356992"/>
            <a:ext cx="4235294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oboi.kards.qip.ru/images/wallpaper/db/c7/116699_1280_1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228" y="3212976"/>
            <a:ext cx="405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50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25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25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25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25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64</TotalTime>
  <Words>41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ГБДОУ  детский сад № 82  компенсирующего вида  Невского района г. Санкт-Петербурга</vt:lpstr>
      <vt:lpstr>Дома́шние живо́тные — животные, которые были одомашнены человеком и которых он содержит, предоставляя им кров и пищу. Они приносят ему пользу либо как источник материальных благ и услуг, либо как компаньоны, скрашивающие его досуг. </vt:lpstr>
      <vt:lpstr>В будке живет,  Кости грызет.  Лает и кусается – Как называется?</vt:lpstr>
      <vt:lpstr>Вся мохнатенькая, Сама усатенькая, Днем спит И сказки говорит, А ночью бродит, На охоту ходит.</vt:lpstr>
      <vt:lpstr>Молочком нас кормит вкусным, Провожает взглядом грустным. Без хозяина страдает. Непослушных забодает. У нее рога и вымя, Очень ласковое имя. Лишь на вид она сурова, Наша добрая …</vt:lpstr>
      <vt:lpstr>Есть бородка, шерсть и ножки, Ушки, хвост, а также рожки. Хоть я блею, не пою - Молоко тебе даю. Я такая егоза! И бодаюсь, я  …</vt:lpstr>
      <vt:lpstr>Ест похлёбку из корытца, Хрюкать громко не боится. Носик рыльце-пяточок, Хвостик завитой крючок, На спине её щетинка, Дети знают это… </vt:lpstr>
      <vt:lpstr>У меня большая грива, Ушки и копытца. Прокачу того игриво, Кто не побоится. Моя шёрстка гладка, Кто же я?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ГБДОУ  детский сад № 82  компенсирующего вида  Невского района г. Санкт-Петербурга</dc:title>
  <dc:creator>Вова</dc:creator>
  <cp:lastModifiedBy>Вова</cp:lastModifiedBy>
  <cp:revision>5</cp:revision>
  <dcterms:created xsi:type="dcterms:W3CDTF">2014-09-25T13:24:47Z</dcterms:created>
  <dcterms:modified xsi:type="dcterms:W3CDTF">2014-09-25T14:28:48Z</dcterms:modified>
</cp:coreProperties>
</file>