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7" r:id="rId5"/>
    <p:sldId id="256" r:id="rId6"/>
    <p:sldId id="258" r:id="rId7"/>
    <p:sldId id="259" r:id="rId8"/>
    <p:sldId id="264" r:id="rId9"/>
    <p:sldId id="265" r:id="rId10"/>
    <p:sldId id="263" r:id="rId11"/>
    <p:sldId id="270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D5952-59D5-4DC4-A445-D5F88E231BB1}" type="datetimeFigureOut">
              <a:rPr lang="ru-RU" smtClean="0"/>
              <a:pPr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29327-D7F6-4863-884B-089FDDF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10²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  </a:t>
            </a:r>
            <a:r>
              <a:rPr lang="ru-RU" dirty="0"/>
              <a:t>10²-10, 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2²-4, 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5²-5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14348" y="714356"/>
            <a:ext cx="1714512" cy="2414598"/>
          </a:xfrm>
          <a:prstGeom prst="rect">
            <a:avLst/>
          </a:prstGeom>
          <a:solidFill>
            <a:srgbClr val="C2D69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85786" y="3929066"/>
            <a:ext cx="1571636" cy="1428760"/>
          </a:xfrm>
          <a:prstGeom prst="rect">
            <a:avLst/>
          </a:prstGeom>
          <a:solidFill>
            <a:srgbClr val="4F81B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43240" y="1928802"/>
            <a:ext cx="2786082" cy="1071570"/>
          </a:xfrm>
          <a:prstGeom prst="rect">
            <a:avLst/>
          </a:prstGeom>
          <a:solidFill>
            <a:srgbClr val="62242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000628" y="3786190"/>
            <a:ext cx="1357322" cy="642942"/>
          </a:xfrm>
          <a:prstGeom prst="rect">
            <a:avLst/>
          </a:prstGeom>
          <a:solidFill>
            <a:srgbClr val="F7964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28926" y="3786190"/>
            <a:ext cx="1428760" cy="649268"/>
          </a:xfrm>
          <a:prstGeom prst="rect">
            <a:avLst/>
          </a:prstGeom>
          <a:solidFill>
            <a:srgbClr val="F7964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000892" y="1071546"/>
            <a:ext cx="1214446" cy="2068521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Площадь прямоугольника надо узнать? </a:t>
            </a:r>
            <a:r>
              <a:rPr lang="ru-RU" dirty="0" err="1" smtClean="0"/>
              <a:t>___________на__________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поспеши___________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</a:t>
            </a:r>
            <a:r>
              <a:rPr lang="ru-RU" dirty="0"/>
              <a:t>п.18  Выполнить необходимые измерения  и вычислить площадь своей комнаты. Оформить задачей. (Каким инструментом будем измерять?) №737                                      Д/ задание (дополнительное) Оформите участок д. Федора красочно в соответствии с  полученными данными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endParaRPr lang="ru-RU" sz="1600" i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/>
              <a:t>сегодня </a:t>
            </a:r>
            <a:r>
              <a:rPr lang="ru-RU" i="1" dirty="0"/>
              <a:t>я узнал…</a:t>
            </a:r>
          </a:p>
          <a:p>
            <a:r>
              <a:rPr lang="ru-RU" i="1" dirty="0"/>
              <a:t>было интересно…</a:t>
            </a:r>
          </a:p>
          <a:p>
            <a:r>
              <a:rPr lang="ru-RU" i="1" dirty="0"/>
              <a:t>было трудно…</a:t>
            </a:r>
          </a:p>
          <a:p>
            <a:r>
              <a:rPr lang="ru-RU" i="1" dirty="0"/>
              <a:t>я выполнял задания…</a:t>
            </a:r>
          </a:p>
          <a:p>
            <a:r>
              <a:rPr lang="ru-RU" i="1" dirty="0"/>
              <a:t>я понял, что…</a:t>
            </a:r>
          </a:p>
          <a:p>
            <a:r>
              <a:rPr lang="ru-RU" i="1" dirty="0"/>
              <a:t>теперь я могу…</a:t>
            </a:r>
          </a:p>
          <a:p>
            <a:r>
              <a:rPr lang="ru-RU" i="1" dirty="0"/>
              <a:t>я почувствовал, что…</a:t>
            </a:r>
          </a:p>
          <a:p>
            <a:r>
              <a:rPr lang="ru-RU" i="1" dirty="0"/>
              <a:t>я приобрел…</a:t>
            </a:r>
          </a:p>
          <a:p>
            <a:r>
              <a:rPr lang="ru-RU" i="1" dirty="0"/>
              <a:t>я научился…</a:t>
            </a:r>
          </a:p>
          <a:p>
            <a:r>
              <a:rPr lang="ru-RU" i="1" dirty="0"/>
              <a:t>у меня получилось …</a:t>
            </a:r>
          </a:p>
          <a:p>
            <a:r>
              <a:rPr lang="ru-RU" i="1" dirty="0"/>
              <a:t>я смог…</a:t>
            </a:r>
          </a:p>
          <a:p>
            <a:r>
              <a:rPr lang="ru-RU" i="1" dirty="0"/>
              <a:t>я попробую…</a:t>
            </a:r>
          </a:p>
          <a:p>
            <a:r>
              <a:rPr lang="ru-RU" i="1" dirty="0"/>
              <a:t>меня удивило…</a:t>
            </a:r>
          </a:p>
          <a:p>
            <a:r>
              <a:rPr lang="ru-RU" i="1" dirty="0"/>
              <a:t>урок дал мне для жизни…</a:t>
            </a:r>
          </a:p>
          <a:p>
            <a:r>
              <a:rPr lang="ru-RU" i="1" dirty="0"/>
              <a:t>мне захотелось…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/>
              <a:t>Найдите числа, которые являются квадратами чисел, поставьте им в соответствие букву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88" y="2071677"/>
          <a:ext cx="8215386" cy="3051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58"/>
                <a:gridCol w="483258"/>
                <a:gridCol w="483258"/>
                <a:gridCol w="483258"/>
                <a:gridCol w="352992"/>
                <a:gridCol w="642942"/>
                <a:gridCol w="453840"/>
                <a:gridCol w="483258"/>
                <a:gridCol w="483258"/>
                <a:gridCol w="483258"/>
                <a:gridCol w="483258"/>
                <a:gridCol w="483258"/>
                <a:gridCol w="483258"/>
                <a:gridCol w="483258"/>
                <a:gridCol w="483258"/>
                <a:gridCol w="483258"/>
                <a:gridCol w="483258"/>
              </a:tblGrid>
              <a:tr h="1357323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</a:tr>
              <a:tr h="169466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щ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Посмотрите внимательно на рисунок? Что вы видите?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1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5686436"/>
              </a:tblGrid>
              <a:tr h="13287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943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АРЕАЛ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fontAlgn="base"/>
            <a:r>
              <a:rPr lang="ru-RU" dirty="0" smtClean="0"/>
              <a:t> ….. </a:t>
            </a:r>
            <a:r>
              <a:rPr lang="ru-RU" dirty="0"/>
              <a:t>обитания зверя</a:t>
            </a:r>
          </a:p>
          <a:p>
            <a:pPr fontAlgn="base"/>
            <a:r>
              <a:rPr lang="ru-RU" dirty="0"/>
              <a:t>это слово происходит от латинского слова </a:t>
            </a:r>
            <a:r>
              <a:rPr lang="ru-RU" dirty="0" smtClean="0"/>
              <a:t>« ……», </a:t>
            </a:r>
            <a:r>
              <a:rPr lang="ru-RU" dirty="0"/>
              <a:t>но употребляется не в геометрии, а чаще всего в биологии</a:t>
            </a:r>
          </a:p>
        </p:txBody>
      </p:sp>
      <p:pic>
        <p:nvPicPr>
          <p:cNvPr id="5" name="Содержимое 4" descr="http://im2-tub-ru.yandex.net/i?id=69575260-70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214422"/>
            <a:ext cx="400052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-ru.yandex.net/i?id=133218937-27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857496"/>
            <a:ext cx="328614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АГОРА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Торговая …….и </a:t>
            </a:r>
            <a:r>
              <a:rPr lang="ru-RU" dirty="0"/>
              <a:t>место народных собраний в древнегреческих городах</a:t>
            </a:r>
          </a:p>
        </p:txBody>
      </p:sp>
      <p:pic>
        <p:nvPicPr>
          <p:cNvPr id="7" name="Рисунок 6" descr="http://im6-tub-ru.yandex.net/i?id=302505369-59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1643050"/>
            <a:ext cx="478634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КРАСНАЯ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главная </a:t>
            </a:r>
            <a:r>
              <a:rPr lang="ru-RU" dirty="0" smtClean="0"/>
              <a:t>…… </a:t>
            </a:r>
            <a:r>
              <a:rPr lang="ru-RU" dirty="0"/>
              <a:t>Москвы, сложившаяся в XV в. после грандиозного пожара </a:t>
            </a:r>
          </a:p>
        </p:txBody>
      </p:sp>
      <p:pic>
        <p:nvPicPr>
          <p:cNvPr id="5" name="Содержимое 4" descr="http://www.mimdap.org/images/Mimarlik_Gundem/moskova/1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57166"/>
            <a:ext cx="435771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4-tub-ru.yandex.net/i?id=325553056-42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714620"/>
            <a:ext cx="328614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ПАЛЕТКА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fontAlgn="base"/>
            <a:r>
              <a:rPr lang="ru-RU" dirty="0"/>
              <a:t>пластинка для </a:t>
            </a:r>
            <a:r>
              <a:rPr lang="ru-RU" dirty="0" smtClean="0"/>
              <a:t>вычисления…… </a:t>
            </a:r>
            <a:r>
              <a:rPr lang="ru-RU" dirty="0"/>
              <a:t>на картах</a:t>
            </a:r>
          </a:p>
          <a:p>
            <a:pPr fontAlgn="base"/>
            <a:r>
              <a:rPr lang="ru-RU" dirty="0"/>
              <a:t>пластинка для измерения </a:t>
            </a:r>
            <a:r>
              <a:rPr lang="ru-RU" dirty="0" smtClean="0"/>
              <a:t>……..</a:t>
            </a:r>
            <a:endParaRPr lang="ru-RU" dirty="0"/>
          </a:p>
          <a:p>
            <a:endParaRPr lang="ru-RU" dirty="0"/>
          </a:p>
        </p:txBody>
      </p:sp>
      <p:pic>
        <p:nvPicPr>
          <p:cNvPr id="8" name="Содержимое 7" descr="http://im8-tub-ru.yandex.net/i?id=210350751-02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642918"/>
            <a:ext cx="492922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/>
              <a:t>Тема: Площадь прямоугольника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r>
              <a:rPr lang="ru-RU" dirty="0"/>
              <a:t>Если </a:t>
            </a:r>
            <a:r>
              <a:rPr lang="ru-RU" dirty="0" smtClean="0"/>
              <a:t>длину</a:t>
            </a:r>
            <a:r>
              <a:rPr lang="ru-RU" b="1" dirty="0" smtClean="0"/>
              <a:t> </a:t>
            </a:r>
            <a:r>
              <a:rPr lang="ru-RU" dirty="0" smtClean="0"/>
              <a:t>прямоугольника </a:t>
            </a:r>
            <a:r>
              <a:rPr lang="ru-RU" dirty="0"/>
              <a:t>обозначить буквой </a:t>
            </a:r>
            <a:r>
              <a:rPr lang="ru-RU" b="1" dirty="0"/>
              <a:t>а, 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ширину</a:t>
            </a:r>
            <a:r>
              <a:rPr lang="ru-RU" b="1" dirty="0" smtClean="0"/>
              <a:t> </a:t>
            </a:r>
            <a:r>
              <a:rPr lang="ru-RU" dirty="0" smtClean="0"/>
              <a:t>прямоугольника </a:t>
            </a:r>
            <a:r>
              <a:rPr lang="ru-RU" dirty="0"/>
              <a:t>буквой </a:t>
            </a:r>
            <a:r>
              <a:rPr lang="en-US" b="1" dirty="0"/>
              <a:t>b</a:t>
            </a:r>
            <a:r>
              <a:rPr lang="ru-RU" b="1" dirty="0"/>
              <a:t> </a:t>
            </a:r>
            <a:r>
              <a:rPr lang="ru-RU" b="1" dirty="0" smtClean="0"/>
              <a:t>,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dirty="0"/>
              <a:t>площадь буквой </a:t>
            </a:r>
            <a:r>
              <a:rPr lang="en-US" b="1" dirty="0"/>
              <a:t>S</a:t>
            </a:r>
            <a:r>
              <a:rPr lang="ru-RU" dirty="0" smtClean="0"/>
              <a:t>,  </a:t>
            </a:r>
            <a:r>
              <a:rPr lang="ru-RU" dirty="0"/>
              <a:t>то можно записать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формулу </a:t>
            </a:r>
            <a:r>
              <a:rPr lang="ru-RU" b="1" dirty="0"/>
              <a:t>площади </a:t>
            </a:r>
            <a:r>
              <a:rPr lang="ru-RU" b="1" dirty="0" smtClean="0"/>
              <a:t>прямоугольника</a:t>
            </a:r>
          </a:p>
          <a:p>
            <a:pPr algn="ctr">
              <a:buNone/>
            </a:pPr>
            <a:r>
              <a:rPr lang="ru-RU" b="1" dirty="0" smtClean="0"/>
              <a:t> </a:t>
            </a:r>
            <a:r>
              <a:rPr lang="en-US" sz="6000" b="1" dirty="0"/>
              <a:t>S</a:t>
            </a:r>
            <a:r>
              <a:rPr lang="ru-RU" sz="6000" b="1" dirty="0"/>
              <a:t>=</a:t>
            </a:r>
            <a:r>
              <a:rPr lang="en-US" sz="6000" b="1" dirty="0" err="1" smtClean="0"/>
              <a:t>ab</a:t>
            </a:r>
            <a:r>
              <a:rPr lang="en-US" sz="6000" b="1" dirty="0" smtClean="0"/>
              <a:t> 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266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Устно</vt:lpstr>
      <vt:lpstr>Найдите числа, которые являются квадратами чисел, поставьте им в соответствие букву</vt:lpstr>
      <vt:lpstr>Посмотрите внимательно на рисунок? Что вы видите?</vt:lpstr>
      <vt:lpstr>АРЕАЛ </vt:lpstr>
      <vt:lpstr>АГОРА</vt:lpstr>
      <vt:lpstr>КРАСНАЯ </vt:lpstr>
      <vt:lpstr>ПАЛЕТКА</vt:lpstr>
      <vt:lpstr>Тема: Площадь прямоугольника </vt:lpstr>
      <vt:lpstr>Слайд 9</vt:lpstr>
      <vt:lpstr>План </vt:lpstr>
      <vt:lpstr>Слайд 11</vt:lpstr>
      <vt:lpstr>Домашнее задание</vt:lpstr>
      <vt:lpstr>Слайд 13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АГОРА</dc:title>
  <dc:creator>User</dc:creator>
  <cp:lastModifiedBy>User</cp:lastModifiedBy>
  <cp:revision>21</cp:revision>
  <dcterms:created xsi:type="dcterms:W3CDTF">2013-10-31T15:32:08Z</dcterms:created>
  <dcterms:modified xsi:type="dcterms:W3CDTF">2013-11-01T06:01:12Z</dcterms:modified>
</cp:coreProperties>
</file>