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1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872-8EEB-4B86-9745-D50A5A47FC2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8857-2E98-49A5-BD9A-94838D91C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568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872-8EEB-4B86-9745-D50A5A47FC2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8857-2E98-49A5-BD9A-94838D91C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2852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872-8EEB-4B86-9745-D50A5A47FC2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8857-2E98-49A5-BD9A-94838D91C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0467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872-8EEB-4B86-9745-D50A5A47FC2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8857-2E98-49A5-BD9A-94838D91C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921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872-8EEB-4B86-9745-D50A5A47FC2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8857-2E98-49A5-BD9A-94838D91C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0416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872-8EEB-4B86-9745-D50A5A47FC2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8857-2E98-49A5-BD9A-94838D91C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9369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872-8EEB-4B86-9745-D50A5A47FC2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8857-2E98-49A5-BD9A-94838D91C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4665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872-8EEB-4B86-9745-D50A5A47FC2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8857-2E98-49A5-BD9A-94838D91C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054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872-8EEB-4B86-9745-D50A5A47FC2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8857-2E98-49A5-BD9A-94838D91C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010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872-8EEB-4B86-9745-D50A5A47FC2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8857-2E98-49A5-BD9A-94838D91C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7161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D872-8EEB-4B86-9745-D50A5A47FC2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8857-2E98-49A5-BD9A-94838D91C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7652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1D872-8EEB-4B86-9745-D50A5A47FC24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8857-2E98-49A5-BD9A-94838D91C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4015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ГБДОУ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детский сад № 82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компенсирующего вида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Невского района г. Санкт-Петербурга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2808312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ctr"/>
            <a:r>
              <a:rPr lang="ru-RU" sz="3900" dirty="0" smtClean="0">
                <a:solidFill>
                  <a:srgbClr val="FF0000"/>
                </a:solidFill>
              </a:rPr>
              <a:t>ПРЕЗЕНТАЦИЯ </a:t>
            </a:r>
          </a:p>
          <a:p>
            <a:pPr algn="ctr"/>
            <a:r>
              <a:rPr lang="ru-RU" sz="5800" dirty="0" smtClean="0">
                <a:solidFill>
                  <a:srgbClr val="FF0000"/>
                </a:solidFill>
              </a:rPr>
              <a:t>«Профессии по уходу за домашними животными»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Н.Е. Леонтьева </a:t>
            </a: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учитель-дефектолог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14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1agro.com.ua/userfiles/image/%D1%84%D0%B5%D1%80%D0%BC%D0%B5%D1%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6582" r="5274"/>
          <a:stretch/>
        </p:blipFill>
        <p:spPr bwMode="auto">
          <a:xfrm>
            <a:off x="0" y="332656"/>
            <a:ext cx="5486400" cy="477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.imgsmail.ru/imgpreview?key=5d0f87763cc0691d&amp;mb=imgdb_preview_18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25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enno.ru/wp-content/uploads/2013/07/image-301836-galleryV9-bku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64193" cy="323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-fotki.yandex.ru/get/5304/yaipkins.c0/0_5563f_a59ceaa3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06539"/>
            <a:ext cx="4847835" cy="323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793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se-svoe.com/wp-content/uploads/2013/10/konysh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elport.by/uploads/posts/2014-04/za-takoe-nuzhno-platit-ot-8-millionov-budni-doyarki-podem-ni-svet-ni-zarya-i-iznuryayuschiy-trud-v-hlevu_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9840"/>
            <a:ext cx="5257428" cy="350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57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ovch.chuvashia.com/wp-content/uploads/_3305618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52370" cy="608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12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tumix.ru/common-1200x700/data/content/8631.____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7"/>
            <a:ext cx="48387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supersite.nakame.ru/sites/vgz/images/news/nkamsk/news/2012-10-17/1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2404"/>
            <a:ext cx="4673776" cy="31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89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ozyindachi.ru/wp-content/uploads/2014/07/uhod-za-kozhey-05-300x253-300x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800462" cy="31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n.new.fishki.net/26/upload/post/201408/28/1298615/45c2126f755e8b72f923c9b6a56987b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r="21753"/>
          <a:stretch/>
        </p:blipFill>
        <p:spPr bwMode="auto">
          <a:xfrm>
            <a:off x="4788024" y="548680"/>
            <a:ext cx="3574472" cy="34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n.new.fishki.net/26/upload/post/201408/28/1298615/2efb23ec4efc1caf5814806801a92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92436"/>
            <a:ext cx="3816424" cy="25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01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groxxi.ru/images/ovca-strig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87887" cy="33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s3.livemaster.ru/zhurnalfoto/e/f/a/120202085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40" y="3356992"/>
            <a:ext cx="4680223" cy="31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32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psychologist.com.ua/userfiles/image/vet_vr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835659" cy="333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arworld.ru/wp-content/uploads/bearworld/2013/09/%D0%9A%D0%BE%D0%B3%D0%B4%D0%B0-%D0%BF%D0%B8%D1%82%D0%BE%D0%BC%D1%86%D0%B0-%D0%BD%D1%83%D0%B6%D0%BD%D0%BE-%D0%B2%D0%B5%D1%81%D1%82%D0%B8-%D0%BA-%D0%B2%D0%B5%D1%82%D0%B5%D1%80%D0%B8%D0%BD%D0%B0%D1%80%D1%8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3654"/>
            <a:ext cx="3255444" cy="37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etnik.ru/wp-content/uploads/2015/04/vetvra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834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ГБДОУ  детский сад № 82  компенсирующего вида  Невского района г.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 детский сад № 82  компенсирующего вида  Невского района г. Санкт-Петербурга</dc:title>
  <dc:creator>Вова</dc:creator>
  <cp:lastModifiedBy>Вова</cp:lastModifiedBy>
  <cp:revision>3</cp:revision>
  <dcterms:created xsi:type="dcterms:W3CDTF">2015-11-28T06:11:48Z</dcterms:created>
  <dcterms:modified xsi:type="dcterms:W3CDTF">2015-11-28T06:33:40Z</dcterms:modified>
</cp:coreProperties>
</file>