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  <p:sldMasterId id="2147483673" r:id="rId3"/>
  </p:sldMasterIdLst>
  <p:notesMasterIdLst>
    <p:notesMasterId r:id="rId7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95" r:id="rId22"/>
    <p:sldId id="296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7" r:id="rId58"/>
    <p:sldId id="314" r:id="rId59"/>
    <p:sldId id="318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6" autoAdjust="0"/>
  </p:normalViewPr>
  <p:slideViewPr>
    <p:cSldViewPr>
      <p:cViewPr varScale="1">
        <p:scale>
          <a:sx n="97" d="100"/>
          <a:sy n="97" d="100"/>
        </p:scale>
        <p:origin x="-19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tableStyles" Target="tableStyle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1ED4B-5277-464E-B197-60387CA116FF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257E0-7D66-45D3-B1A2-72BCB83BF6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57E0-7D66-45D3-B1A2-72BCB83BF6A9}" type="slidenum">
              <a:rPr lang="ru-RU" smtClean="0"/>
              <a:pPr/>
              <a:t>61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4BB9DB-AE00-46DD-9496-E8BA67603AD5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5ECC59-12D6-4818-B736-79BF33B3D8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95602-15CA-49DE-BF4F-EEE013BB752C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91B56-738E-4EAB-AB2A-883CBCAC6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F7844-1D6C-4371-920C-5B3FE4FD4D0A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E299B-F0D3-42B8-9FD3-0A499F9F5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КОМБИНАТОРИКИ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ru-RU" dirty="0" smtClean="0"/>
              <a:t>Т.И. </a:t>
            </a:r>
            <a:r>
              <a:rPr lang="ru-RU" dirty="0" err="1" smtClean="0"/>
              <a:t>Размарилова</a:t>
            </a:r>
            <a:r>
              <a:rPr lang="ru-RU" dirty="0" smtClean="0"/>
              <a:t> учитель МОБУ «</a:t>
            </a:r>
            <a:r>
              <a:rPr lang="ru-RU" dirty="0" smtClean="0"/>
              <a:t>СОШ № </a:t>
            </a:r>
            <a:r>
              <a:rPr lang="ru-RU" dirty="0" smtClean="0"/>
              <a:t>25»</a:t>
            </a:r>
          </a:p>
          <a:p>
            <a:r>
              <a:rPr lang="ru-RU" dirty="0" smtClean="0"/>
              <a:t>Г. Дальнегорск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этих книгах писалось, что все в мире является сочетанием двух начал -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муж-ского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женского, которое авторы обозначали символами --- и -- --.В рукописи "Же Ким" ("Книга перестановок") показаны различные соединения этих знаков по два и по три.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[Image]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820891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Восемь рисунков из трех рядов символов изображали землю, горы, воду, ветер, грозу, огонь, облака и небо (некоторые рисунки имели и иные значения). Неудивительно поэтому, что сумма первых 8 натуральных чисел (т. е. число 36) воплощала в представлениях древних китайцев весь мир.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рукописи "Же Ким" есть и более сложные рисунки. Как утверждает приводимое в ней предание, император Иго, живший примерно 4000 лет тому назад, увидел на берегу реки священную черепаху, на панцире которой был изображен рисунок из белых и черных кружков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исунок Ло-шу на панцире черепах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7560839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Если заменить каждую фигуру соответствующим числом, возникнет такая таблица: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4 2 9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3 5 7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8 1 6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сложении чисел в каждой строке, столбце и диагонали получается одна та же сумма 15. При том мистическом толковании, которое придавали числам древние китайцы, открытие таблицы со столь чудесными свойствами произвело неизгладимое впечатление. Такой рисунок назвали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ло-шу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", стали считать его магическим символом и употреблять при заклинаниях. Поэтому сейчас любую квадратную таблицу чисел с одинаковыми суммами по каждой строке, столбце и диагонали называют магическим квадратом.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Комбинаторикой называется раздел математики, в  котором решаются задачи на составление и подсчёт числа  различных комбинаций из конечного множества элементов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Слово «комбинаторика» происходит от латинского слова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соmbinare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которое переводится как «соединять,  сочетать».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Методы решений комбинаторных задач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Комбинаторика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это наука о расположении элементов в определенном порядке и о подсчете числа способов такого расположения.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90100"/>
            <a:ext cx="11464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рекккурентных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соотношений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Метод производящих функций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Метод включения и исключения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Метод траекторий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Метод графов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Простейшие комбинаторные задачи можно решать методом перебора возможных вариантов.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 1.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Четыре ученика класса Миша, Саша,  Алёша, Таня углублённо изучают математику. На  математическую олимпиаду требуется послать двух учеников. Сколькими способами это можно сделать</a:t>
            </a:r>
            <a:r>
              <a:rPr lang="ru-RU" dirty="0" smtClean="0"/>
              <a:t>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Решение. Составим схему возможных вариантов.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Миша                        Саш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Алёша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Саша Алёша Таня                   Алёша    Таня                        Таня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6.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043608" y="270892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75656" y="278092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475656" y="270892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779912" y="2708920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55976" y="2708920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16216" y="27089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Комбинаторные задачи бывают различных видов. Но большинство задач решаются с помощью двух основных правил -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правила суммы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правила произведения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Пример: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Если на одной полке книжного шкафа стоит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различных книг, а на другой -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различных книг (и не таких, как на первой полке), то выбрать одну книгу из стоящих на этих полках можно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способами.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Правило суммы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Если элемент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(а€А) может быть выбран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способами, а элемент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€B) может быть выбран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способами, то число способов, которыми можно выбрать один элемент из множества А или множества В, равно сумме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одном классе 25 учеников, в другом — 27 учеников. Сколькими способами можно выбрать одного ученика из двух классов? Решение. 25 + 27 = 52. Ответ: 52.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Если объект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можно выбрать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способами и если после каждого такого выбора объект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можно выбрать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способами, то выбор пары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(А,В)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указанном порядке можно осуществить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способами.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произведения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u="sng" dirty="0" smtClean="0"/>
              <a:t>Пример.</a:t>
            </a:r>
            <a:r>
              <a:rPr lang="ru-RU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Пусть требуется составить набор из ручки, карандаша и линейки. Имеется: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 различных ручек,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 различных карандашей,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 различных линеек.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Сколькими способами можно составить требуемый  набор?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Комбинаторика в доисторическую эпоху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Решение.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Действием в данном случае является составление набора из ручки, карандаша и линейки; действие распадается на три этапа: выбрать ручку, выбрать линейку и выбрать карандаш. Первую часть действия – выбрать ручку – можно выполнить пятью способами, вторую часть действия – выбрать карандаш – можно выполнить семью способами, третью часть действия – выбрать линейку – можно выполнить десятью способами. Тогда все действие можно выполнить : 5•7•10=350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одном классе 25 учеников, в другом — 27 учеников. Сколькими способами можно выбрать двух учеников по одному из каждого класса?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Решение. Одного ученика первого класса можно  выбрать 25 способами, а второго класса — 27 способами. Двух учеников по одному из каждого класса (по правилу  умножения) можно выбрать 25 · 27 способами; 25 · 27 = 675.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книжной полке стоит 6 исторических романов и 4 приключенческих. Сколькими способами можно взять с полки 2 книги разных жанров?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Решение: По правилу умножения существует 6 · 4  способов взять с полки 2 книги разных жанров.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Ответ: 24.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Пусть имеем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элементов, из которых требуется  выбрать один за другим некоторые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элементов.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Комбинаторное правило умножения в общем виде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Если первый элемент можно выбрать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способами, после чего второй элемент можно выбрать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способами, затем третий элемент —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способами и т.д., то число  способов, которыми могут быть выбраны все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элементов, равно произведению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·...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244408" y="177281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Собрание из 30 человек должно выбрать председателя и секретаря. Сколькими способами это можно сделать?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Председателем собрания можно выбрать 30 способами, после чего секретаря - 29 способами (из 29 оставшихся членов собрания). По правилу умножения существует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30 · 29 способов выбора председателя и  секретаря.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30·29 = 870.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Сколькими способами можно рассадить 5 гостей за праздничным столом, если приготовлено 8 мест?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составляет исключения и история науки про общие законы комбинирования и образования различных конфигураций объектов, получившей название комбинаторики. С задачами, в которых приходится выбирать те или иные предметы, располагать их в определенном порядке и отыскивать среди разных расположений наилучшие, люди столкнулись еще в доисторическую эпоху, выбирая наилучшие расположения охотников во время охоты, воинов во время битвы, инструментов во время работы..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первого гостя имеется 8 возможностей выбрать место. После выбора места первым, для второго гостя остаётся 7 возможностей, аналогично для третьего гостя — 6 возможностей (из 6 свободных мест), для  четвёртого — 5 вариантов, для пятого — 4. По правилу  умножения получаем 8 · 7 · 6 · 5 · 4 = 6720 способов рассадить гостей.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Из 10 членов шахматного кружка  требуется составить команду из 3 человек для участия в  соревнованиях. Сколькими способами это можно сделать?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Первого члена команды (на первую доску) можно выбрать 10 способами, после чего второго (на  вторую доску) — 9 способами, а третьего (на третью доску) — 8 способами. Всего получаем 10·9·8= 720 вариантов выбора трёх шахматистов из десяти.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Перестановкой называется конечное множество, в котором установлен порядок его элементов.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Число перестановок из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элементов обозначают  символом Р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(от французского слова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permutation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—  «перестановка»).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= 3, то возможны шесть перестановок: а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с, ас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ас,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cab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cba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5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= 6.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Число перестановок из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элементов находится по  формуле Р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 1·2·3· ... ·(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·1)·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Число перестановок из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элементов равно  произведению всех натуральных чисел от 1 до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; Р</a:t>
            </a:r>
            <a:r>
              <a:rPr lang="en-US" sz="48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Сколькими способами семья из 5 человек может занять пять спальных мест в пятиместном  гостиничном номере?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60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=1·2·3·4·5 = 120. Ответ: 120.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Определенным образом располагались украшения на одежде, узоры на керамике, перья в оперении стрелы. По мере усложнения производственных и общественных отношений все шире приходилось пользоваться общими понятиями о порядке, иерархии, группировании. В том же направлении действовало развитие ремесел и торговли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Каким числом способов 8 человек могут находиться в очереди? 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5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=1·2·3·4·5·6·7·8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Ответ: 40 320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Сколько различных четырёхзначных  чисел можно составить из цифр 9, 7, 5, 0, если в каждом  числе все цифры должны быть разными?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= 1 · 2 · 3 · 4 = 24. 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= 1 · 2 · 3 = 6. 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Значит, Р</a:t>
            </a:r>
            <a:r>
              <a:rPr lang="ru-RU" sz="5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- Р</a:t>
            </a:r>
            <a:r>
              <a:rPr lang="ru-RU" sz="5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= 24-6 = 18.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Ответ: 18.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Размещением из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элементов по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 называется любое упорядоченное множество, состоящее из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элементов, взятых из данных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элементов.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 txBox="1">
            <a:spLocks/>
          </p:cNvSpPr>
          <p:nvPr/>
        </p:nvSpPr>
        <p:spPr>
          <a:xfrm>
            <a:off x="457200" y="260648"/>
            <a:ext cx="8229600" cy="482453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Символ А</a:t>
            </a:r>
            <a:r>
              <a:rPr kumimoji="0" lang="en-US" sz="4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40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обозначает число всевозможных  размещений, которые можно составить из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элементов по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(А — первая буква французского слова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arrangement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что  означает «размещение», «приведение в порядок»).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85184"/>
            <a:ext cx="8229600" cy="94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Число размещений из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равно произведению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последовательных натуральных чисел, наибольшее из  которых равно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60461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461448" cy="430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Пример1: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Сколько различных перестановок можно составить из букв слова АБАКАН.</a:t>
            </a:r>
          </a:p>
          <a:p>
            <a:pPr>
              <a:buNone/>
            </a:pPr>
            <a:r>
              <a:rPr lang="ru-RU" u="sng" dirty="0" smtClean="0"/>
              <a:t>Решение.</a:t>
            </a:r>
            <a:r>
              <a:rPr lang="ru-RU" dirty="0" smtClean="0"/>
              <a:t> Требуется найти число перестановок на множестве из 6 элементов, среди которых три элемента одинаковы:</a:t>
            </a:r>
          </a:p>
          <a:p>
            <a:pPr>
              <a:buNone/>
            </a:pPr>
            <a:r>
              <a:rPr lang="ru-RU" dirty="0" smtClean="0"/>
              <a:t>Р</a:t>
            </a:r>
            <a:r>
              <a:rPr lang="ru-RU" baseline="-25000" dirty="0" smtClean="0"/>
              <a:t>6</a:t>
            </a:r>
            <a:r>
              <a:rPr lang="ru-RU" dirty="0" smtClean="0"/>
              <a:t>(3)=6!:3!=(6·5·4·3·2·1):(3·2·1)=120</a:t>
            </a:r>
            <a:endParaRPr lang="ru-RU" dirty="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2: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перестановок можно получить из букв слова КОЛОКОЛА?</a:t>
            </a: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Требуется найти число перестановок с повторениями на множестве из 8 букв, среди которых: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буква К повторяется 2 раза;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буква О повторяется 3 раза;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буква Л повторяется 2 раза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буква А повторяется 1 раз.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образом, </a:t>
            </a:r>
          </a:p>
          <a:p>
            <a:endParaRPr lang="ru-RU" dirty="0"/>
          </a:p>
        </p:txBody>
      </p:sp>
      <p:pic>
        <p:nvPicPr>
          <p:cNvPr id="4" name="Рисунок 3" descr="[Image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085184"/>
            <a:ext cx="396044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Комбинаторные навыки оказались полезными и в часы досуга. Нельзя точно сказать, когда наряду с состязаниями в беге, метании диска, прыжках появились игры, требовавшие в первую очередь умения рассчитывать, составлять планы и опровергать планы противника.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Пример3: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Учащиеся класса изучают 11 различных предметов. Сколькими способами можно составить  расписание на один день, чтобы в нём было 5 различных предметов? </a:t>
            </a: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61048"/>
            <a:ext cx="778720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138488" y="763539"/>
            <a:ext cx="5393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692696"/>
            <a:ext cx="63904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Различные варианты расписания могут  отличаться либо самими предметами, либо их порядком. Количество вариантов равно числу размещений из 11 элементов по 5: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одиннадцатом классе 25 учащихся. На выпускном вечере ребята обменялись друг с другом  фотокарточками. Сколько всего было роздано фотокарточек?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25 человек на упорядоченные пары можно разбить 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149081"/>
            <a:ext cx="7128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Сочетания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Сочетанием из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элементов по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называется любое множество, составленное из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элементов, выбранных из данных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элементов.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933056"/>
            <a:ext cx="721114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55576" y="1412776"/>
            <a:ext cx="6696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Число сочетаний, составленных из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элементов по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вычисляется по формуле 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Пример1: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 Сколько различных сигналов можно составить из четырех флажков различных цветов, если каждый сигнал должен состоять не менее чем из двух флажков?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 2: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вазе стоят 10 красных и 5 белых роз. а) Сколькими способами можно составить букет из 3 роз? 96 б) Сколькими способами можно составить букет из 1 красной и 2 белых роз?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[ 455, 100]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 9 мальчиков и 11 девочек спортивного класса для участия в соревнованиях надо составить  команду, в которую должны входить 3 мальчика и 3  девочки. Сколькими способами это можно сделать?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[ 13860]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 таких играх английский поэт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Уордсворт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писал: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 нужно нам владеть клинком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 ищем славы громкой.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Тот побеждает, кто знаком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 искусством мыслить тонким.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Среди предметов, положенных в пирамиду, где 35 веков тому назад был похоронен египетский фараон Тутанхамон, нашли разграфленную доску с тремя горизонталями и 10 вертикалями и фигурки для древней игры "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сенет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", правила которой мы, вероятно, никогда не узнаем. Позже появились нарды, шашки и шахматы, а также их различные варианты (китайские и японские шахматы, японские облавные шашки "го" и т.д.).В каждой из этих игр приходилось рассматривать различные сочетания передвигаемых фигур и выигрывал тот, кто их лучше заучил.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Первое упоминание о вопросах, близких к комбинаторным, встречается в китайских рукописях, относящихся к 12-13 вв. до н. э. (точно датировать эти рукописи невозможно, поскольку в 213 г. до н. э. император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Ши-Хуан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приказал сжечь все книги, так что до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нас дошли лишь сделанные позднее копии</a:t>
            </a:r>
            <a:r>
              <a:rPr lang="ru-RU" sz="3200" dirty="0" smtClean="0"/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874</TotalTime>
  <Words>2000</Words>
  <Application>Microsoft Office PowerPoint</Application>
  <PresentationFormat>Экран (4:3)</PresentationFormat>
  <Paragraphs>118</Paragraphs>
  <Slides>68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68</vt:i4>
      </vt:variant>
    </vt:vector>
  </HeadingPairs>
  <TitlesOfParts>
    <vt:vector size="71" baseType="lpstr">
      <vt:lpstr>Открытая</vt:lpstr>
      <vt:lpstr>1_Специальное оформление</vt:lpstr>
      <vt:lpstr>Специальное оформление</vt:lpstr>
      <vt:lpstr>ЭЛЕМЕНТЫ КОМБИНАТОРИКИ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Правило суммы </vt:lpstr>
      <vt:lpstr>Слайд 26</vt:lpstr>
      <vt:lpstr>Слайд 27</vt:lpstr>
      <vt:lpstr>Правило произведения</vt:lpstr>
      <vt:lpstr>Слайд 29</vt:lpstr>
      <vt:lpstr>Слайд 30</vt:lpstr>
      <vt:lpstr>Слайд 31</vt:lpstr>
      <vt:lpstr>Слайд 32</vt:lpstr>
      <vt:lpstr>Слайд 33</vt:lpstr>
      <vt:lpstr>Слайд 34</vt:lpstr>
      <vt:lpstr>Комбинаторное правило умножения в общем виде </vt:lpstr>
      <vt:lpstr>Слайд 36</vt:lpstr>
      <vt:lpstr>Слайд 37</vt:lpstr>
      <vt:lpstr>Решение: </vt:lpstr>
      <vt:lpstr>Слайд 39</vt:lpstr>
      <vt:lpstr>Слайд 40</vt:lpstr>
      <vt:lpstr>Слайд 41</vt:lpstr>
      <vt:lpstr>Решение: 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Пример1:</vt:lpstr>
      <vt:lpstr>Пример 2:</vt:lpstr>
      <vt:lpstr>Пример3:</vt:lpstr>
      <vt:lpstr>Слайд 61</vt:lpstr>
      <vt:lpstr>Пример 4:</vt:lpstr>
      <vt:lpstr>Слайд 63</vt:lpstr>
      <vt:lpstr>Сочетания </vt:lpstr>
      <vt:lpstr>Слайд 65</vt:lpstr>
      <vt:lpstr>Пример1:</vt:lpstr>
      <vt:lpstr>Пример 2:</vt:lpstr>
      <vt:lpstr>Слайд 68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ЭЛЕМЕНТЫ КОМБИНАТОРИКИ</dc:title>
  <dc:creator>Администратор</dc:creator>
  <cp:lastModifiedBy>Администратор</cp:lastModifiedBy>
  <cp:revision>77</cp:revision>
  <dcterms:created xsi:type="dcterms:W3CDTF">2012-10-15T04:14:49Z</dcterms:created>
  <dcterms:modified xsi:type="dcterms:W3CDTF">2013-11-02T08:04:10Z</dcterms:modified>
</cp:coreProperties>
</file>