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20EBA2-D68C-4B9F-A09D-8BC78F0BB35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91E752-0737-44D1-935C-F1E24915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EE29-A1D6-4E3A-A3F8-B18E214AB1F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A6DE-A9D8-4BE8-AC52-B4FDF6C4E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498A-544D-4CF1-9089-9CC09C95310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99D8-7FC3-4661-9ED8-DD43DC99D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BE0D-1694-4FF4-A8E6-54774DD808D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98D6-C8C3-4B36-82F7-3A4907AD4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3E95-A799-4FC0-A094-7C87C7885B8B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796E-24E2-4726-BAC4-FC3C37BC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752C-E173-4751-9C3D-EA1CEBE47C1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0308-D9A0-4F53-BBCD-1AB4C876E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C285-D9F8-4934-A411-A0B2B9F62A16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9921-37F1-4F92-A58B-C23ECB071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3EBB-AAB1-4A1D-8E2C-414DA2160EE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FFE3-858E-4C9F-816E-42C47DA14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8C16-CD62-44AA-B760-E26129EAD09A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D667-B77B-4854-956B-AAF644E4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5C68-9236-4CB3-99D3-40DF948B94C4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AFF8-CE11-424B-966F-C93F0432A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3AE0-30D4-4547-9E56-FA4EA750C486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5D24-3EC3-459B-B41F-7CCAEFA12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6C197-9466-4C8A-A2C8-C2A75FD8A05E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6A21FF-A593-4B3B-9612-6DA602646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59" r:id="rId7"/>
    <p:sldLayoutId id="2147483760" r:id="rId8"/>
    <p:sldLayoutId id="2147483761" r:id="rId9"/>
    <p:sldLayoutId id="2147483768" r:id="rId10"/>
    <p:sldLayoutId id="214748376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620688"/>
            <a:ext cx="6696743" cy="1800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Технология.</a:t>
            </a:r>
            <a:br>
              <a:rPr lang="ru-RU" sz="3200" b="1" dirty="0" smtClean="0"/>
            </a:br>
            <a:r>
              <a:rPr lang="ru-RU" sz="3200" b="1" dirty="0" smtClean="0"/>
              <a:t>Симметричное вырезание.</a:t>
            </a:r>
            <a:br>
              <a:rPr lang="ru-RU" sz="3200" b="1" dirty="0" smtClean="0"/>
            </a:br>
            <a:r>
              <a:rPr lang="ru-RU" sz="3200" b="1" smtClean="0"/>
              <a:t>Изготовление </a:t>
            </a:r>
            <a:r>
              <a:rPr lang="ru-RU" sz="3200" b="1" smtClean="0"/>
              <a:t>открытки-магнита.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/>
              <a:t>Автор: Москалева Н.П</a:t>
            </a:r>
            <a:r>
              <a:rPr lang="ru-RU" sz="2000" dirty="0" smtClean="0"/>
              <a:t>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 </a:t>
            </a:r>
            <a:r>
              <a:rPr lang="ru-RU" sz="2000" dirty="0"/>
              <a:t>Учитель начальных классов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/>
              <a:t>МОУ СШ №9 им. А.С. </a:t>
            </a:r>
            <a:r>
              <a:rPr lang="ru-RU" sz="2000" dirty="0" smtClean="0"/>
              <a:t>Пушкина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 </a:t>
            </a:r>
            <a:r>
              <a:rPr lang="ru-RU" sz="2000" dirty="0"/>
              <a:t>г. Волжск РМЭ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7200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Заготовка листьев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4. Подбираем нужный цвет бумаги, складываем бумагу втрое ( линия сгиба бумаги-это середина листика)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5. Произвольно рисуем лист рябины и вырезаем</a:t>
            </a:r>
            <a:endParaRPr lang="ru-RU" dirty="0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556015" cy="226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590925" cy="224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628" y="378242"/>
            <a:ext cx="6777318" cy="7200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Заготовка ягод рябины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4. Подбираем нужный цвет картона(можно использовать нетканые материалы), используя трафаретную линейку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5. Обводим круги нужного диаметра и вырезаем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96" y="1206126"/>
            <a:ext cx="3415756" cy="214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5342755" y="1094755"/>
            <a:ext cx="2142208" cy="236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5232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Сборка открытки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933825"/>
            <a:ext cx="7704138" cy="1798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6. Вырезанные детали наклеиваем на подготовленную основу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7.Сначала приклеиваем вырезанные ягоды, заполняя нижний ряд и выше, имитируя гроздь рябины</a:t>
            </a:r>
            <a:endParaRPr lang="ru-RU" dirty="0"/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800000">
            <a:off x="1187624" y="1124744"/>
            <a:ext cx="2780848" cy="267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5171852" y="1232872"/>
            <a:ext cx="2616720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5232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Сборка открытки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933825"/>
            <a:ext cx="7704138" cy="1798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8. Два листика приклеиваем по краям открытки и один по центру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9</a:t>
            </a:r>
            <a:r>
              <a:rPr lang="ru-RU" dirty="0" smtClean="0"/>
              <a:t>. Прорисовываем веточки с лицевой стороны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10. </a:t>
            </a:r>
            <a:r>
              <a:rPr lang="ru-RU" dirty="0" smtClean="0"/>
              <a:t>С </a:t>
            </a:r>
            <a:r>
              <a:rPr lang="ru-RU" dirty="0"/>
              <a:t>обратной стороны приклеиваем магнит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736305" cy="2385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4" y="1126898"/>
            <a:ext cx="3942258" cy="238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5232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Итоговая работа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933825"/>
            <a:ext cx="7704138" cy="1798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4887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620688"/>
            <a:ext cx="6696743" cy="936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Изготовление открытки «Рябина»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40760" cy="386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620688"/>
            <a:ext cx="6696743" cy="4320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Правила безопасной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789363"/>
            <a:ext cx="3128962" cy="1644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Передавая ножницы, держи их за сомкнутые лезвия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35607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304925"/>
            <a:ext cx="35671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7100" y="3727450"/>
            <a:ext cx="35544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79" y="116632"/>
            <a:ext cx="5904657" cy="13681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ПРАВИЛА </a:t>
            </a:r>
            <a:r>
              <a:rPr lang="ru-RU" sz="3200" b="1" dirty="0"/>
              <a:t>БЕЗОПАСНОЙ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3663" y="3933825"/>
            <a:ext cx="2449512" cy="1500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Мелкие детали вырезай маленькими ножницами.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23161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557338"/>
            <a:ext cx="272573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7738" y="1552575"/>
            <a:ext cx="25241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3"/>
          <p:cNvSpPr>
            <a:spLocks noChangeArrowheads="1"/>
          </p:cNvSpPr>
          <p:nvPr/>
        </p:nvSpPr>
        <p:spPr bwMode="auto">
          <a:xfrm>
            <a:off x="525463" y="3721100"/>
            <a:ext cx="1943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Не приближай пальцы левой руки к линии отреза.</a:t>
            </a:r>
          </a:p>
        </p:txBody>
      </p:sp>
      <p:sp>
        <p:nvSpPr>
          <p:cNvPr id="13320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Вырезая деталь, поворачивай не ножницы, а бумагу.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79" y="548680"/>
            <a:ext cx="5904657" cy="936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ТЕМА, ЦЕЛЬ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 rot="10800000" flipV="1">
            <a:off x="684213" y="1443038"/>
            <a:ext cx="734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Тема: Симметричное вырезание. Открытка-магнит.</a:t>
            </a:r>
          </a:p>
          <a:p>
            <a:r>
              <a:rPr lang="ru-RU" sz="2400">
                <a:latin typeface="Times New Roman" pitchFamily="18" charset="0"/>
              </a:rPr>
              <a:t>Цель: Изготовление открытки- магнита «Рябина».</a:t>
            </a:r>
          </a:p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43314"/>
            <a:ext cx="3003565" cy="22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2813064" cy="210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1" y="476671"/>
            <a:ext cx="5904657" cy="8640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Варианты </a:t>
            </a:r>
            <a:r>
              <a:rPr lang="ru-RU" sz="3200" b="1" dirty="0"/>
              <a:t>работы с </a:t>
            </a:r>
            <a:r>
              <a:rPr lang="ru-RU" sz="3200" b="1" dirty="0" smtClean="0"/>
              <a:t>шаблонами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013" y="3644900"/>
            <a:ext cx="8208962" cy="201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1.обвести </a:t>
            </a:r>
            <a:r>
              <a:rPr lang="ru-RU" dirty="0"/>
              <a:t>картонный </a:t>
            </a:r>
            <a:r>
              <a:rPr lang="ru-RU" dirty="0" smtClean="0"/>
              <a:t>шаблон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2. </a:t>
            </a:r>
            <a:r>
              <a:rPr lang="ru-RU" dirty="0" smtClean="0"/>
              <a:t>обвести трафарет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3. - обвести предмет с круглым </a:t>
            </a:r>
            <a:r>
              <a:rPr lang="ru-RU" dirty="0" smtClean="0"/>
              <a:t>основанием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4. разметить вручную или вырезать на глаз</a:t>
            </a:r>
            <a:endParaRPr lang="ru-RU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/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 rot="10800000" flipV="1">
            <a:off x="684213" y="1627188"/>
            <a:ext cx="734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363" y="1341438"/>
            <a:ext cx="19764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7950" y="1341438"/>
            <a:ext cx="20320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3625" y="1341438"/>
            <a:ext cx="17653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341438"/>
            <a:ext cx="20304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1" y="738282"/>
            <a:ext cx="5904657" cy="8640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Использование трафаретной </a:t>
            </a:r>
            <a:r>
              <a:rPr lang="ru-RU" sz="3200" b="1" dirty="0" smtClean="0"/>
              <a:t>линейки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013" y="3644900"/>
            <a:ext cx="8208962" cy="201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 rot="10800000" flipV="1">
            <a:off x="684213" y="1627188"/>
            <a:ext cx="734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1640" y="1852613"/>
            <a:ext cx="6696744" cy="315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1" y="476671"/>
            <a:ext cx="5904657" cy="8640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Практическая часть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3429000"/>
            <a:ext cx="4333875" cy="2232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2. Подбираем цвет картона для открытки</a:t>
            </a:r>
            <a:endParaRPr lang="ru-RU" dirty="0"/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276600" y="3933825"/>
            <a:ext cx="2951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 rot="10800000" flipV="1">
            <a:off x="4211638" y="1670050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1.Используем готовый шаблон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1236058" y="634061"/>
            <a:ext cx="2179427" cy="3698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1132766" y="3204811"/>
            <a:ext cx="2442427" cy="375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932038" y="3645024"/>
            <a:ext cx="3564395" cy="20162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755650"/>
            <a:ext cx="4333875" cy="1871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3.Располагаем шаблон на листе картона , обводим и вырезаем</a:t>
            </a:r>
            <a:br>
              <a:rPr lang="ru-RU" dirty="0"/>
            </a:br>
            <a:endParaRPr lang="ru-RU" dirty="0" smtClean="0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9004" y="738282"/>
            <a:ext cx="360040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188</TotalTime>
  <Words>248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Технология. Симметричное вырезание. Изготовление открытки-магнита.</vt:lpstr>
      <vt:lpstr>Изготовление открытки «Рябина»</vt:lpstr>
      <vt:lpstr>Правила безопасной работы</vt:lpstr>
      <vt:lpstr>   ПРАВИЛА БЕЗОПАСНОЙ РАБОТЫ</vt:lpstr>
      <vt:lpstr>   </vt:lpstr>
      <vt:lpstr>Варианты работы с шаблонами</vt:lpstr>
      <vt:lpstr>Использование трафаретной линейки </vt:lpstr>
      <vt:lpstr>Практическая часть</vt:lpstr>
      <vt:lpstr> </vt:lpstr>
      <vt:lpstr>Заготовка листьев</vt:lpstr>
      <vt:lpstr>Заготовка ягод рябины</vt:lpstr>
      <vt:lpstr>Сборка открытки</vt:lpstr>
      <vt:lpstr>Сборка открытки</vt:lpstr>
      <vt:lpstr>Итоговая работа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Симметричное вырезание</dc:title>
  <dc:creator>user</dc:creator>
  <cp:lastModifiedBy>Наталья</cp:lastModifiedBy>
  <cp:revision>22</cp:revision>
  <dcterms:created xsi:type="dcterms:W3CDTF">2016-02-08T15:19:33Z</dcterms:created>
  <dcterms:modified xsi:type="dcterms:W3CDTF">2016-02-11T11:57:10Z</dcterms:modified>
</cp:coreProperties>
</file>