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1"/>
  </p:sldMasterIdLst>
  <p:sldIdLst>
    <p:sldId id="270" r:id="rId2"/>
    <p:sldId id="272" r:id="rId3"/>
    <p:sldId id="268" r:id="rId4"/>
    <p:sldId id="257" r:id="rId5"/>
    <p:sldId id="273" r:id="rId6"/>
    <p:sldId id="265" r:id="rId7"/>
    <p:sldId id="271" r:id="rId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i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i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i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i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27" d="100"/>
          <a:sy n="27" d="100"/>
        </p:scale>
        <p:origin x="-1248" y="-1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4E86CA-DCD4-4F5F-811D-4C45A43E78F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D9F809-2F13-433C-B6B5-4D60382E9B0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1103DD-E37D-4DBA-9628-8B18643AC62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0993C86-32A3-43E5-AC71-9329FD4C872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2CB3687-C6E1-465B-9D2D-FAB9C303C63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DC53B9A-1E83-405D-9F57-7168F7DB88C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19F1AE-B14C-44F9-B859-9B6D4624548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E4C311-3205-47A0-902C-16D69094B72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04C48F-875F-4353-9D4E-C0DFD58FE0B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111653-0AEC-44FD-98FF-493B433A3D9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08238F-492B-47A7-B979-47854ECD681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9710CF-E247-473D-86D1-99ED4B793CE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AAEC45-859D-4072-8386-F3EECE53A28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20D279-B145-4C30-892A-1D917F1E04E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/>
            </a:lvl1pPr>
          </a:lstStyle>
          <a:p>
            <a:endParaRPr lang="ru-RU"/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/>
            </a:lvl1pPr>
          </a:lstStyle>
          <a:p>
            <a:endParaRPr lang="ru-RU"/>
          </a:p>
        </p:txBody>
      </p:sp>
      <p:sp>
        <p:nvSpPr>
          <p:cNvPr id="593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/>
            </a:lvl1pPr>
          </a:lstStyle>
          <a:p>
            <a:fld id="{51812A19-5B70-4C64-AC8D-E6D8A08BBDB1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260350"/>
            <a:ext cx="8713787" cy="1143000"/>
          </a:xfrm>
        </p:spPr>
        <p:txBody>
          <a:bodyPr/>
          <a:lstStyle/>
          <a:p>
            <a:pPr algn="l"/>
            <a:r>
              <a:rPr lang="ru-RU" sz="3200"/>
              <a:t>Тема:</a:t>
            </a:r>
            <a:r>
              <a:rPr lang="ru-RU" sz="4000"/>
              <a:t> </a:t>
            </a:r>
            <a:r>
              <a:rPr lang="ru-RU" sz="3600" i="1"/>
              <a:t>Монголо-татарское нашествие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r>
              <a:rPr lang="ru-RU" i="1"/>
              <a:t>Проблемный вопрос:</a:t>
            </a:r>
          </a:p>
          <a:p>
            <a:endParaRPr lang="ru-RU" sz="4800"/>
          </a:p>
          <a:p>
            <a:endParaRPr lang="ru-RU" sz="4800"/>
          </a:p>
          <a:p>
            <a:r>
              <a:rPr lang="ru-RU" sz="4800"/>
              <a:t>Почему монголо-татарам удалось захватить Русь?</a:t>
            </a:r>
          </a:p>
        </p:txBody>
      </p:sp>
      <p:grpSp>
        <p:nvGrpSpPr>
          <p:cNvPr id="63492" name="Group 4"/>
          <p:cNvGrpSpPr>
            <a:grpSpLocks/>
          </p:cNvGrpSpPr>
          <p:nvPr/>
        </p:nvGrpSpPr>
        <p:grpSpPr bwMode="auto">
          <a:xfrm>
            <a:off x="5580063" y="1844675"/>
            <a:ext cx="2725737" cy="1985963"/>
            <a:chOff x="528" y="1056"/>
            <a:chExt cx="2918" cy="2059"/>
          </a:xfrm>
        </p:grpSpPr>
        <p:sp>
          <p:nvSpPr>
            <p:cNvPr id="63493" name="Freeform 5"/>
            <p:cNvSpPr>
              <a:spLocks/>
            </p:cNvSpPr>
            <p:nvPr/>
          </p:nvSpPr>
          <p:spPr bwMode="auto">
            <a:xfrm>
              <a:off x="532" y="2198"/>
              <a:ext cx="2914" cy="894"/>
            </a:xfrm>
            <a:custGeom>
              <a:avLst/>
              <a:gdLst/>
              <a:ahLst/>
              <a:cxnLst>
                <a:cxn ang="0">
                  <a:pos x="2914" y="332"/>
                </a:cxn>
                <a:cxn ang="0">
                  <a:pos x="1965" y="894"/>
                </a:cxn>
                <a:cxn ang="0">
                  <a:pos x="0" y="366"/>
                </a:cxn>
                <a:cxn ang="0">
                  <a:pos x="400" y="0"/>
                </a:cxn>
                <a:cxn ang="0">
                  <a:pos x="2914" y="332"/>
                </a:cxn>
              </a:cxnLst>
              <a:rect l="0" t="0" r="r" b="b"/>
              <a:pathLst>
                <a:path w="2914" h="894">
                  <a:moveTo>
                    <a:pt x="2914" y="332"/>
                  </a:moveTo>
                  <a:lnTo>
                    <a:pt x="1965" y="894"/>
                  </a:lnTo>
                  <a:lnTo>
                    <a:pt x="0" y="366"/>
                  </a:lnTo>
                  <a:lnTo>
                    <a:pt x="400" y="0"/>
                  </a:lnTo>
                  <a:lnTo>
                    <a:pt x="2914" y="332"/>
                  </a:lnTo>
                  <a:close/>
                </a:path>
              </a:pathLst>
            </a:custGeom>
            <a:solidFill>
              <a:srgbClr val="A0720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494" name="Freeform 6"/>
            <p:cNvSpPr>
              <a:spLocks/>
            </p:cNvSpPr>
            <p:nvPr/>
          </p:nvSpPr>
          <p:spPr bwMode="auto">
            <a:xfrm>
              <a:off x="983" y="2186"/>
              <a:ext cx="1068" cy="14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68" y="149"/>
                </a:cxn>
                <a:cxn ang="0">
                  <a:pos x="1065" y="149"/>
                </a:cxn>
                <a:cxn ang="0">
                  <a:pos x="1056" y="148"/>
                </a:cxn>
                <a:cxn ang="0">
                  <a:pos x="1042" y="147"/>
                </a:cxn>
                <a:cxn ang="0">
                  <a:pos x="1022" y="145"/>
                </a:cxn>
                <a:cxn ang="0">
                  <a:pos x="1000" y="142"/>
                </a:cxn>
                <a:cxn ang="0">
                  <a:pos x="972" y="140"/>
                </a:cxn>
                <a:cxn ang="0">
                  <a:pos x="940" y="137"/>
                </a:cxn>
                <a:cxn ang="0">
                  <a:pos x="905" y="133"/>
                </a:cxn>
                <a:cxn ang="0">
                  <a:pos x="867" y="128"/>
                </a:cxn>
                <a:cxn ang="0">
                  <a:pos x="826" y="124"/>
                </a:cxn>
                <a:cxn ang="0">
                  <a:pos x="784" y="120"/>
                </a:cxn>
                <a:cxn ang="0">
                  <a:pos x="738" y="114"/>
                </a:cxn>
                <a:cxn ang="0">
                  <a:pos x="692" y="109"/>
                </a:cxn>
                <a:cxn ang="0">
                  <a:pos x="644" y="104"/>
                </a:cxn>
                <a:cxn ang="0">
                  <a:pos x="594" y="99"/>
                </a:cxn>
                <a:cxn ang="0">
                  <a:pos x="545" y="92"/>
                </a:cxn>
                <a:cxn ang="0">
                  <a:pos x="496" y="86"/>
                </a:cxn>
                <a:cxn ang="0">
                  <a:pos x="448" y="80"/>
                </a:cxn>
                <a:cxn ang="0">
                  <a:pos x="398" y="73"/>
                </a:cxn>
                <a:cxn ang="0">
                  <a:pos x="351" y="68"/>
                </a:cxn>
                <a:cxn ang="0">
                  <a:pos x="305" y="62"/>
                </a:cxn>
                <a:cxn ang="0">
                  <a:pos x="261" y="55"/>
                </a:cxn>
                <a:cxn ang="0">
                  <a:pos x="219" y="49"/>
                </a:cxn>
                <a:cxn ang="0">
                  <a:pos x="179" y="42"/>
                </a:cxn>
                <a:cxn ang="0">
                  <a:pos x="144" y="36"/>
                </a:cxn>
                <a:cxn ang="0">
                  <a:pos x="110" y="31"/>
                </a:cxn>
                <a:cxn ang="0">
                  <a:pos x="80" y="25"/>
                </a:cxn>
                <a:cxn ang="0">
                  <a:pos x="55" y="20"/>
                </a:cxn>
                <a:cxn ang="0">
                  <a:pos x="34" y="14"/>
                </a:cxn>
                <a:cxn ang="0">
                  <a:pos x="17" y="10"/>
                </a:cxn>
                <a:cxn ang="0">
                  <a:pos x="5" y="4"/>
                </a:cxn>
                <a:cxn ang="0">
                  <a:pos x="0" y="0"/>
                </a:cxn>
              </a:cxnLst>
              <a:rect l="0" t="0" r="r" b="b"/>
              <a:pathLst>
                <a:path w="1068" h="149">
                  <a:moveTo>
                    <a:pt x="0" y="0"/>
                  </a:moveTo>
                  <a:lnTo>
                    <a:pt x="1068" y="149"/>
                  </a:lnTo>
                  <a:lnTo>
                    <a:pt x="1065" y="149"/>
                  </a:lnTo>
                  <a:lnTo>
                    <a:pt x="1056" y="148"/>
                  </a:lnTo>
                  <a:lnTo>
                    <a:pt x="1042" y="147"/>
                  </a:lnTo>
                  <a:lnTo>
                    <a:pt x="1022" y="145"/>
                  </a:lnTo>
                  <a:lnTo>
                    <a:pt x="1000" y="142"/>
                  </a:lnTo>
                  <a:lnTo>
                    <a:pt x="972" y="140"/>
                  </a:lnTo>
                  <a:lnTo>
                    <a:pt x="940" y="137"/>
                  </a:lnTo>
                  <a:lnTo>
                    <a:pt x="905" y="133"/>
                  </a:lnTo>
                  <a:lnTo>
                    <a:pt x="867" y="128"/>
                  </a:lnTo>
                  <a:lnTo>
                    <a:pt x="826" y="124"/>
                  </a:lnTo>
                  <a:lnTo>
                    <a:pt x="784" y="120"/>
                  </a:lnTo>
                  <a:lnTo>
                    <a:pt x="738" y="114"/>
                  </a:lnTo>
                  <a:lnTo>
                    <a:pt x="692" y="109"/>
                  </a:lnTo>
                  <a:lnTo>
                    <a:pt x="644" y="104"/>
                  </a:lnTo>
                  <a:lnTo>
                    <a:pt x="594" y="99"/>
                  </a:lnTo>
                  <a:lnTo>
                    <a:pt x="545" y="92"/>
                  </a:lnTo>
                  <a:lnTo>
                    <a:pt x="496" y="86"/>
                  </a:lnTo>
                  <a:lnTo>
                    <a:pt x="448" y="80"/>
                  </a:lnTo>
                  <a:lnTo>
                    <a:pt x="398" y="73"/>
                  </a:lnTo>
                  <a:lnTo>
                    <a:pt x="351" y="68"/>
                  </a:lnTo>
                  <a:lnTo>
                    <a:pt x="305" y="62"/>
                  </a:lnTo>
                  <a:lnTo>
                    <a:pt x="261" y="55"/>
                  </a:lnTo>
                  <a:lnTo>
                    <a:pt x="219" y="49"/>
                  </a:lnTo>
                  <a:lnTo>
                    <a:pt x="179" y="42"/>
                  </a:lnTo>
                  <a:lnTo>
                    <a:pt x="144" y="36"/>
                  </a:lnTo>
                  <a:lnTo>
                    <a:pt x="110" y="31"/>
                  </a:lnTo>
                  <a:lnTo>
                    <a:pt x="80" y="25"/>
                  </a:lnTo>
                  <a:lnTo>
                    <a:pt x="55" y="20"/>
                  </a:lnTo>
                  <a:lnTo>
                    <a:pt x="34" y="14"/>
                  </a:lnTo>
                  <a:lnTo>
                    <a:pt x="17" y="10"/>
                  </a:lnTo>
                  <a:lnTo>
                    <a:pt x="5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495" name="Freeform 7"/>
            <p:cNvSpPr>
              <a:spLocks/>
            </p:cNvSpPr>
            <p:nvPr/>
          </p:nvSpPr>
          <p:spPr bwMode="auto">
            <a:xfrm>
              <a:off x="2987" y="2470"/>
              <a:ext cx="370" cy="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70" y="29"/>
                </a:cxn>
                <a:cxn ang="0">
                  <a:pos x="366" y="29"/>
                </a:cxn>
                <a:cxn ang="0">
                  <a:pos x="356" y="29"/>
                </a:cxn>
                <a:cxn ang="0">
                  <a:pos x="340" y="31"/>
                </a:cxn>
                <a:cxn ang="0">
                  <a:pos x="319" y="31"/>
                </a:cxn>
                <a:cxn ang="0">
                  <a:pos x="295" y="32"/>
                </a:cxn>
                <a:cxn ang="0">
                  <a:pos x="267" y="32"/>
                </a:cxn>
                <a:cxn ang="0">
                  <a:pos x="237" y="32"/>
                </a:cxn>
                <a:cxn ang="0">
                  <a:pos x="205" y="32"/>
                </a:cxn>
                <a:cxn ang="0">
                  <a:pos x="172" y="31"/>
                </a:cxn>
                <a:cxn ang="0">
                  <a:pos x="141" y="29"/>
                </a:cxn>
                <a:cxn ang="0">
                  <a:pos x="110" y="26"/>
                </a:cxn>
                <a:cxn ang="0">
                  <a:pos x="80" y="24"/>
                </a:cxn>
                <a:cxn ang="0">
                  <a:pos x="54" y="19"/>
                </a:cxn>
                <a:cxn ang="0">
                  <a:pos x="31" y="14"/>
                </a:cxn>
                <a:cxn ang="0">
                  <a:pos x="13" y="8"/>
                </a:cxn>
                <a:cxn ang="0">
                  <a:pos x="0" y="0"/>
                </a:cxn>
              </a:cxnLst>
              <a:rect l="0" t="0" r="r" b="b"/>
              <a:pathLst>
                <a:path w="370" h="32">
                  <a:moveTo>
                    <a:pt x="0" y="0"/>
                  </a:moveTo>
                  <a:lnTo>
                    <a:pt x="370" y="29"/>
                  </a:lnTo>
                  <a:lnTo>
                    <a:pt x="366" y="29"/>
                  </a:lnTo>
                  <a:lnTo>
                    <a:pt x="356" y="29"/>
                  </a:lnTo>
                  <a:lnTo>
                    <a:pt x="340" y="31"/>
                  </a:lnTo>
                  <a:lnTo>
                    <a:pt x="319" y="31"/>
                  </a:lnTo>
                  <a:lnTo>
                    <a:pt x="295" y="32"/>
                  </a:lnTo>
                  <a:lnTo>
                    <a:pt x="267" y="32"/>
                  </a:lnTo>
                  <a:lnTo>
                    <a:pt x="237" y="32"/>
                  </a:lnTo>
                  <a:lnTo>
                    <a:pt x="205" y="32"/>
                  </a:lnTo>
                  <a:lnTo>
                    <a:pt x="172" y="31"/>
                  </a:lnTo>
                  <a:lnTo>
                    <a:pt x="141" y="29"/>
                  </a:lnTo>
                  <a:lnTo>
                    <a:pt x="110" y="26"/>
                  </a:lnTo>
                  <a:lnTo>
                    <a:pt x="80" y="24"/>
                  </a:lnTo>
                  <a:lnTo>
                    <a:pt x="54" y="19"/>
                  </a:lnTo>
                  <a:lnTo>
                    <a:pt x="31" y="14"/>
                  </a:lnTo>
                  <a:lnTo>
                    <a:pt x="13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496" name="Freeform 8"/>
            <p:cNvSpPr>
              <a:spLocks/>
            </p:cNvSpPr>
            <p:nvPr/>
          </p:nvSpPr>
          <p:spPr bwMode="auto">
            <a:xfrm>
              <a:off x="1603" y="2330"/>
              <a:ext cx="1058" cy="224"/>
            </a:xfrm>
            <a:custGeom>
              <a:avLst/>
              <a:gdLst/>
              <a:ahLst/>
              <a:cxnLst>
                <a:cxn ang="0">
                  <a:pos x="3" y="100"/>
                </a:cxn>
                <a:cxn ang="0">
                  <a:pos x="20" y="103"/>
                </a:cxn>
                <a:cxn ang="0">
                  <a:pos x="52" y="109"/>
                </a:cxn>
                <a:cxn ang="0">
                  <a:pos x="93" y="118"/>
                </a:cxn>
                <a:cxn ang="0">
                  <a:pos x="138" y="133"/>
                </a:cxn>
                <a:cxn ang="0">
                  <a:pos x="186" y="152"/>
                </a:cxn>
                <a:cxn ang="0">
                  <a:pos x="230" y="176"/>
                </a:cxn>
                <a:cxn ang="0">
                  <a:pos x="268" y="206"/>
                </a:cxn>
                <a:cxn ang="0">
                  <a:pos x="289" y="223"/>
                </a:cxn>
                <a:cxn ang="0">
                  <a:pos x="344" y="217"/>
                </a:cxn>
                <a:cxn ang="0">
                  <a:pos x="440" y="206"/>
                </a:cxn>
                <a:cxn ang="0">
                  <a:pos x="562" y="193"/>
                </a:cxn>
                <a:cxn ang="0">
                  <a:pos x="698" y="182"/>
                </a:cxn>
                <a:cxn ang="0">
                  <a:pos x="830" y="174"/>
                </a:cxn>
                <a:cxn ang="0">
                  <a:pos x="946" y="172"/>
                </a:cxn>
                <a:cxn ang="0">
                  <a:pos x="1031" y="179"/>
                </a:cxn>
                <a:cxn ang="0">
                  <a:pos x="1055" y="185"/>
                </a:cxn>
                <a:cxn ang="0">
                  <a:pos x="1032" y="171"/>
                </a:cxn>
                <a:cxn ang="0">
                  <a:pos x="990" y="148"/>
                </a:cxn>
                <a:cxn ang="0">
                  <a:pos x="933" y="117"/>
                </a:cxn>
                <a:cxn ang="0">
                  <a:pos x="868" y="85"/>
                </a:cxn>
                <a:cxn ang="0">
                  <a:pos x="796" y="53"/>
                </a:cxn>
                <a:cxn ang="0">
                  <a:pos x="726" y="25"/>
                </a:cxn>
                <a:cxn ang="0">
                  <a:pos x="657" y="5"/>
                </a:cxn>
                <a:cxn ang="0">
                  <a:pos x="618" y="0"/>
                </a:cxn>
                <a:cxn ang="0">
                  <a:pos x="572" y="4"/>
                </a:cxn>
                <a:cxn ang="0">
                  <a:pos x="489" y="11"/>
                </a:cxn>
                <a:cxn ang="0">
                  <a:pos x="385" y="21"/>
                </a:cxn>
                <a:cxn ang="0">
                  <a:pos x="272" y="34"/>
                </a:cxn>
                <a:cxn ang="0">
                  <a:pos x="164" y="49"/>
                </a:cxn>
                <a:cxn ang="0">
                  <a:pos x="73" y="68"/>
                </a:cxn>
                <a:cxn ang="0">
                  <a:pos x="14" y="89"/>
                </a:cxn>
              </a:cxnLst>
              <a:rect l="0" t="0" r="r" b="b"/>
              <a:pathLst>
                <a:path w="1058" h="224">
                  <a:moveTo>
                    <a:pt x="0" y="100"/>
                  </a:moveTo>
                  <a:lnTo>
                    <a:pt x="3" y="100"/>
                  </a:lnTo>
                  <a:lnTo>
                    <a:pt x="10" y="101"/>
                  </a:lnTo>
                  <a:lnTo>
                    <a:pt x="20" y="103"/>
                  </a:lnTo>
                  <a:lnTo>
                    <a:pt x="34" y="106"/>
                  </a:lnTo>
                  <a:lnTo>
                    <a:pt x="52" y="109"/>
                  </a:lnTo>
                  <a:lnTo>
                    <a:pt x="70" y="113"/>
                  </a:lnTo>
                  <a:lnTo>
                    <a:pt x="93" y="118"/>
                  </a:lnTo>
                  <a:lnTo>
                    <a:pt x="116" y="125"/>
                  </a:lnTo>
                  <a:lnTo>
                    <a:pt x="138" y="133"/>
                  </a:lnTo>
                  <a:lnTo>
                    <a:pt x="162" y="141"/>
                  </a:lnTo>
                  <a:lnTo>
                    <a:pt x="186" y="152"/>
                  </a:lnTo>
                  <a:lnTo>
                    <a:pt x="209" y="164"/>
                  </a:lnTo>
                  <a:lnTo>
                    <a:pt x="230" y="176"/>
                  </a:lnTo>
                  <a:lnTo>
                    <a:pt x="250" y="190"/>
                  </a:lnTo>
                  <a:lnTo>
                    <a:pt x="268" y="206"/>
                  </a:lnTo>
                  <a:lnTo>
                    <a:pt x="282" y="224"/>
                  </a:lnTo>
                  <a:lnTo>
                    <a:pt x="289" y="223"/>
                  </a:lnTo>
                  <a:lnTo>
                    <a:pt x="311" y="220"/>
                  </a:lnTo>
                  <a:lnTo>
                    <a:pt x="344" y="217"/>
                  </a:lnTo>
                  <a:lnTo>
                    <a:pt x="388" y="212"/>
                  </a:lnTo>
                  <a:lnTo>
                    <a:pt x="440" y="206"/>
                  </a:lnTo>
                  <a:lnTo>
                    <a:pt x="498" y="199"/>
                  </a:lnTo>
                  <a:lnTo>
                    <a:pt x="562" y="193"/>
                  </a:lnTo>
                  <a:lnTo>
                    <a:pt x="630" y="188"/>
                  </a:lnTo>
                  <a:lnTo>
                    <a:pt x="698" y="182"/>
                  </a:lnTo>
                  <a:lnTo>
                    <a:pt x="764" y="178"/>
                  </a:lnTo>
                  <a:lnTo>
                    <a:pt x="830" y="174"/>
                  </a:lnTo>
                  <a:lnTo>
                    <a:pt x="891" y="172"/>
                  </a:lnTo>
                  <a:lnTo>
                    <a:pt x="946" y="172"/>
                  </a:lnTo>
                  <a:lnTo>
                    <a:pt x="993" y="174"/>
                  </a:lnTo>
                  <a:lnTo>
                    <a:pt x="1031" y="179"/>
                  </a:lnTo>
                  <a:lnTo>
                    <a:pt x="1058" y="186"/>
                  </a:lnTo>
                  <a:lnTo>
                    <a:pt x="1055" y="185"/>
                  </a:lnTo>
                  <a:lnTo>
                    <a:pt x="1046" y="179"/>
                  </a:lnTo>
                  <a:lnTo>
                    <a:pt x="1032" y="171"/>
                  </a:lnTo>
                  <a:lnTo>
                    <a:pt x="1013" y="161"/>
                  </a:lnTo>
                  <a:lnTo>
                    <a:pt x="990" y="148"/>
                  </a:lnTo>
                  <a:lnTo>
                    <a:pt x="963" y="133"/>
                  </a:lnTo>
                  <a:lnTo>
                    <a:pt x="933" y="117"/>
                  </a:lnTo>
                  <a:lnTo>
                    <a:pt x="902" y="101"/>
                  </a:lnTo>
                  <a:lnTo>
                    <a:pt x="868" y="85"/>
                  </a:lnTo>
                  <a:lnTo>
                    <a:pt x="833" y="69"/>
                  </a:lnTo>
                  <a:lnTo>
                    <a:pt x="796" y="53"/>
                  </a:lnTo>
                  <a:lnTo>
                    <a:pt x="761" y="38"/>
                  </a:lnTo>
                  <a:lnTo>
                    <a:pt x="726" y="25"/>
                  </a:lnTo>
                  <a:lnTo>
                    <a:pt x="690" y="14"/>
                  </a:lnTo>
                  <a:lnTo>
                    <a:pt x="657" y="5"/>
                  </a:lnTo>
                  <a:lnTo>
                    <a:pt x="626" y="0"/>
                  </a:lnTo>
                  <a:lnTo>
                    <a:pt x="618" y="0"/>
                  </a:lnTo>
                  <a:lnTo>
                    <a:pt x="600" y="1"/>
                  </a:lnTo>
                  <a:lnTo>
                    <a:pt x="572" y="4"/>
                  </a:lnTo>
                  <a:lnTo>
                    <a:pt x="534" y="7"/>
                  </a:lnTo>
                  <a:lnTo>
                    <a:pt x="489" y="11"/>
                  </a:lnTo>
                  <a:lnTo>
                    <a:pt x="439" y="15"/>
                  </a:lnTo>
                  <a:lnTo>
                    <a:pt x="385" y="21"/>
                  </a:lnTo>
                  <a:lnTo>
                    <a:pt x="329" y="27"/>
                  </a:lnTo>
                  <a:lnTo>
                    <a:pt x="272" y="34"/>
                  </a:lnTo>
                  <a:lnTo>
                    <a:pt x="216" y="41"/>
                  </a:lnTo>
                  <a:lnTo>
                    <a:pt x="164" y="49"/>
                  </a:lnTo>
                  <a:lnTo>
                    <a:pt x="116" y="58"/>
                  </a:lnTo>
                  <a:lnTo>
                    <a:pt x="73" y="68"/>
                  </a:lnTo>
                  <a:lnTo>
                    <a:pt x="39" y="77"/>
                  </a:lnTo>
                  <a:lnTo>
                    <a:pt x="14" y="89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497" name="Freeform 9"/>
            <p:cNvSpPr>
              <a:spLocks/>
            </p:cNvSpPr>
            <p:nvPr/>
          </p:nvSpPr>
          <p:spPr bwMode="auto">
            <a:xfrm>
              <a:off x="1586" y="2337"/>
              <a:ext cx="589" cy="87"/>
            </a:xfrm>
            <a:custGeom>
              <a:avLst/>
              <a:gdLst/>
              <a:ahLst/>
              <a:cxnLst>
                <a:cxn ang="0">
                  <a:pos x="0" y="87"/>
                </a:cxn>
                <a:cxn ang="0">
                  <a:pos x="6" y="86"/>
                </a:cxn>
                <a:cxn ang="0">
                  <a:pos x="21" y="83"/>
                </a:cxn>
                <a:cxn ang="0">
                  <a:pos x="44" y="80"/>
                </a:cxn>
                <a:cxn ang="0">
                  <a:pos x="76" y="75"/>
                </a:cxn>
                <a:cxn ang="0">
                  <a:pos x="113" y="68"/>
                </a:cxn>
                <a:cxn ang="0">
                  <a:pos x="155" y="61"/>
                </a:cxn>
                <a:cxn ang="0">
                  <a:pos x="202" y="54"/>
                </a:cxn>
                <a:cxn ang="0">
                  <a:pos x="251" y="45"/>
                </a:cxn>
                <a:cxn ang="0">
                  <a:pos x="301" y="37"/>
                </a:cxn>
                <a:cxn ang="0">
                  <a:pos x="352" y="30"/>
                </a:cxn>
                <a:cxn ang="0">
                  <a:pos x="401" y="22"/>
                </a:cxn>
                <a:cxn ang="0">
                  <a:pos x="448" y="15"/>
                </a:cxn>
                <a:cxn ang="0">
                  <a:pos x="491" y="10"/>
                </a:cxn>
                <a:cxn ang="0">
                  <a:pos x="531" y="6"/>
                </a:cxn>
                <a:cxn ang="0">
                  <a:pos x="563" y="1"/>
                </a:cxn>
                <a:cxn ang="0">
                  <a:pos x="589" y="0"/>
                </a:cxn>
                <a:cxn ang="0">
                  <a:pos x="583" y="0"/>
                </a:cxn>
                <a:cxn ang="0">
                  <a:pos x="566" y="0"/>
                </a:cxn>
                <a:cxn ang="0">
                  <a:pos x="541" y="1"/>
                </a:cxn>
                <a:cxn ang="0">
                  <a:pos x="507" y="3"/>
                </a:cxn>
                <a:cxn ang="0">
                  <a:pos x="467" y="6"/>
                </a:cxn>
                <a:cxn ang="0">
                  <a:pos x="422" y="7"/>
                </a:cxn>
                <a:cxn ang="0">
                  <a:pos x="374" y="11"/>
                </a:cxn>
                <a:cxn ang="0">
                  <a:pos x="323" y="15"/>
                </a:cxn>
                <a:cxn ang="0">
                  <a:pos x="271" y="20"/>
                </a:cxn>
                <a:cxn ang="0">
                  <a:pos x="220" y="27"/>
                </a:cxn>
                <a:cxn ang="0">
                  <a:pos x="171" y="34"/>
                </a:cxn>
                <a:cxn ang="0">
                  <a:pos x="124" y="42"/>
                </a:cxn>
                <a:cxn ang="0">
                  <a:pos x="83" y="51"/>
                </a:cxn>
                <a:cxn ang="0">
                  <a:pos x="46" y="62"/>
                </a:cxn>
                <a:cxn ang="0">
                  <a:pos x="20" y="73"/>
                </a:cxn>
                <a:cxn ang="0">
                  <a:pos x="0" y="87"/>
                </a:cxn>
              </a:cxnLst>
              <a:rect l="0" t="0" r="r" b="b"/>
              <a:pathLst>
                <a:path w="589" h="87">
                  <a:moveTo>
                    <a:pt x="0" y="87"/>
                  </a:moveTo>
                  <a:lnTo>
                    <a:pt x="6" y="86"/>
                  </a:lnTo>
                  <a:lnTo>
                    <a:pt x="21" y="83"/>
                  </a:lnTo>
                  <a:lnTo>
                    <a:pt x="44" y="80"/>
                  </a:lnTo>
                  <a:lnTo>
                    <a:pt x="76" y="75"/>
                  </a:lnTo>
                  <a:lnTo>
                    <a:pt x="113" y="68"/>
                  </a:lnTo>
                  <a:lnTo>
                    <a:pt x="155" y="61"/>
                  </a:lnTo>
                  <a:lnTo>
                    <a:pt x="202" y="54"/>
                  </a:lnTo>
                  <a:lnTo>
                    <a:pt x="251" y="45"/>
                  </a:lnTo>
                  <a:lnTo>
                    <a:pt x="301" y="37"/>
                  </a:lnTo>
                  <a:lnTo>
                    <a:pt x="352" y="30"/>
                  </a:lnTo>
                  <a:lnTo>
                    <a:pt x="401" y="22"/>
                  </a:lnTo>
                  <a:lnTo>
                    <a:pt x="448" y="15"/>
                  </a:lnTo>
                  <a:lnTo>
                    <a:pt x="491" y="10"/>
                  </a:lnTo>
                  <a:lnTo>
                    <a:pt x="531" y="6"/>
                  </a:lnTo>
                  <a:lnTo>
                    <a:pt x="563" y="1"/>
                  </a:lnTo>
                  <a:lnTo>
                    <a:pt x="589" y="0"/>
                  </a:lnTo>
                  <a:lnTo>
                    <a:pt x="583" y="0"/>
                  </a:lnTo>
                  <a:lnTo>
                    <a:pt x="566" y="0"/>
                  </a:lnTo>
                  <a:lnTo>
                    <a:pt x="541" y="1"/>
                  </a:lnTo>
                  <a:lnTo>
                    <a:pt x="507" y="3"/>
                  </a:lnTo>
                  <a:lnTo>
                    <a:pt x="467" y="6"/>
                  </a:lnTo>
                  <a:lnTo>
                    <a:pt x="422" y="7"/>
                  </a:lnTo>
                  <a:lnTo>
                    <a:pt x="374" y="11"/>
                  </a:lnTo>
                  <a:lnTo>
                    <a:pt x="323" y="15"/>
                  </a:lnTo>
                  <a:lnTo>
                    <a:pt x="271" y="20"/>
                  </a:lnTo>
                  <a:lnTo>
                    <a:pt x="220" y="27"/>
                  </a:lnTo>
                  <a:lnTo>
                    <a:pt x="171" y="34"/>
                  </a:lnTo>
                  <a:lnTo>
                    <a:pt x="124" y="42"/>
                  </a:lnTo>
                  <a:lnTo>
                    <a:pt x="83" y="51"/>
                  </a:lnTo>
                  <a:lnTo>
                    <a:pt x="46" y="62"/>
                  </a:lnTo>
                  <a:lnTo>
                    <a:pt x="20" y="73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498" name="Freeform 10"/>
            <p:cNvSpPr>
              <a:spLocks/>
            </p:cNvSpPr>
            <p:nvPr/>
          </p:nvSpPr>
          <p:spPr bwMode="auto">
            <a:xfrm>
              <a:off x="1885" y="2388"/>
              <a:ext cx="615" cy="166"/>
            </a:xfrm>
            <a:custGeom>
              <a:avLst/>
              <a:gdLst/>
              <a:ahLst/>
              <a:cxnLst>
                <a:cxn ang="0">
                  <a:pos x="0" y="166"/>
                </a:cxn>
                <a:cxn ang="0">
                  <a:pos x="6" y="165"/>
                </a:cxn>
                <a:cxn ang="0">
                  <a:pos x="21" y="158"/>
                </a:cxn>
                <a:cxn ang="0">
                  <a:pos x="47" y="149"/>
                </a:cxn>
                <a:cxn ang="0">
                  <a:pos x="81" y="138"/>
                </a:cxn>
                <a:cxn ang="0">
                  <a:pos x="120" y="124"/>
                </a:cxn>
                <a:cxn ang="0">
                  <a:pos x="166" y="108"/>
                </a:cxn>
                <a:cxn ang="0">
                  <a:pos x="214" y="93"/>
                </a:cxn>
                <a:cxn ang="0">
                  <a:pos x="266" y="76"/>
                </a:cxn>
                <a:cxn ang="0">
                  <a:pos x="318" y="60"/>
                </a:cxn>
                <a:cxn ang="0">
                  <a:pos x="372" y="45"/>
                </a:cxn>
                <a:cxn ang="0">
                  <a:pos x="423" y="31"/>
                </a:cxn>
                <a:cxn ang="0">
                  <a:pos x="472" y="18"/>
                </a:cxn>
                <a:cxn ang="0">
                  <a:pos x="517" y="10"/>
                </a:cxn>
                <a:cxn ang="0">
                  <a:pos x="557" y="3"/>
                </a:cxn>
                <a:cxn ang="0">
                  <a:pos x="589" y="0"/>
                </a:cxn>
                <a:cxn ang="0">
                  <a:pos x="615" y="1"/>
                </a:cxn>
                <a:cxn ang="0">
                  <a:pos x="609" y="3"/>
                </a:cxn>
                <a:cxn ang="0">
                  <a:pos x="594" y="5"/>
                </a:cxn>
                <a:cxn ang="0">
                  <a:pos x="571" y="12"/>
                </a:cxn>
                <a:cxn ang="0">
                  <a:pos x="538" y="19"/>
                </a:cxn>
                <a:cxn ang="0">
                  <a:pos x="500" y="28"/>
                </a:cxn>
                <a:cxn ang="0">
                  <a:pos x="458" y="39"/>
                </a:cxn>
                <a:cxn ang="0">
                  <a:pos x="411" y="51"/>
                </a:cxn>
                <a:cxn ang="0">
                  <a:pos x="360" y="63"/>
                </a:cxn>
                <a:cxn ang="0">
                  <a:pos x="310" y="77"/>
                </a:cxn>
                <a:cxn ang="0">
                  <a:pos x="257" y="90"/>
                </a:cxn>
                <a:cxn ang="0">
                  <a:pos x="207" y="104"/>
                </a:cxn>
                <a:cxn ang="0">
                  <a:pos x="157" y="118"/>
                </a:cxn>
                <a:cxn ang="0">
                  <a:pos x="110" y="131"/>
                </a:cxn>
                <a:cxn ang="0">
                  <a:pos x="68" y="144"/>
                </a:cxn>
                <a:cxn ang="0">
                  <a:pos x="31" y="155"/>
                </a:cxn>
                <a:cxn ang="0">
                  <a:pos x="0" y="166"/>
                </a:cxn>
              </a:cxnLst>
              <a:rect l="0" t="0" r="r" b="b"/>
              <a:pathLst>
                <a:path w="615" h="166">
                  <a:moveTo>
                    <a:pt x="0" y="166"/>
                  </a:moveTo>
                  <a:lnTo>
                    <a:pt x="6" y="165"/>
                  </a:lnTo>
                  <a:lnTo>
                    <a:pt x="21" y="158"/>
                  </a:lnTo>
                  <a:lnTo>
                    <a:pt x="47" y="149"/>
                  </a:lnTo>
                  <a:lnTo>
                    <a:pt x="81" y="138"/>
                  </a:lnTo>
                  <a:lnTo>
                    <a:pt x="120" y="124"/>
                  </a:lnTo>
                  <a:lnTo>
                    <a:pt x="166" y="108"/>
                  </a:lnTo>
                  <a:lnTo>
                    <a:pt x="214" y="93"/>
                  </a:lnTo>
                  <a:lnTo>
                    <a:pt x="266" y="76"/>
                  </a:lnTo>
                  <a:lnTo>
                    <a:pt x="318" y="60"/>
                  </a:lnTo>
                  <a:lnTo>
                    <a:pt x="372" y="45"/>
                  </a:lnTo>
                  <a:lnTo>
                    <a:pt x="423" y="31"/>
                  </a:lnTo>
                  <a:lnTo>
                    <a:pt x="472" y="18"/>
                  </a:lnTo>
                  <a:lnTo>
                    <a:pt x="517" y="10"/>
                  </a:lnTo>
                  <a:lnTo>
                    <a:pt x="557" y="3"/>
                  </a:lnTo>
                  <a:lnTo>
                    <a:pt x="589" y="0"/>
                  </a:lnTo>
                  <a:lnTo>
                    <a:pt x="615" y="1"/>
                  </a:lnTo>
                  <a:lnTo>
                    <a:pt x="609" y="3"/>
                  </a:lnTo>
                  <a:lnTo>
                    <a:pt x="594" y="5"/>
                  </a:lnTo>
                  <a:lnTo>
                    <a:pt x="571" y="12"/>
                  </a:lnTo>
                  <a:lnTo>
                    <a:pt x="538" y="19"/>
                  </a:lnTo>
                  <a:lnTo>
                    <a:pt x="500" y="28"/>
                  </a:lnTo>
                  <a:lnTo>
                    <a:pt x="458" y="39"/>
                  </a:lnTo>
                  <a:lnTo>
                    <a:pt x="411" y="51"/>
                  </a:lnTo>
                  <a:lnTo>
                    <a:pt x="360" y="63"/>
                  </a:lnTo>
                  <a:lnTo>
                    <a:pt x="310" y="77"/>
                  </a:lnTo>
                  <a:lnTo>
                    <a:pt x="257" y="90"/>
                  </a:lnTo>
                  <a:lnTo>
                    <a:pt x="207" y="104"/>
                  </a:lnTo>
                  <a:lnTo>
                    <a:pt x="157" y="118"/>
                  </a:lnTo>
                  <a:lnTo>
                    <a:pt x="110" y="131"/>
                  </a:lnTo>
                  <a:lnTo>
                    <a:pt x="68" y="144"/>
                  </a:lnTo>
                  <a:lnTo>
                    <a:pt x="31" y="155"/>
                  </a:lnTo>
                  <a:lnTo>
                    <a:pt x="0" y="16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499" name="Freeform 11"/>
            <p:cNvSpPr>
              <a:spLocks/>
            </p:cNvSpPr>
            <p:nvPr/>
          </p:nvSpPr>
          <p:spPr bwMode="auto">
            <a:xfrm>
              <a:off x="1620" y="2439"/>
              <a:ext cx="237" cy="10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0"/>
                </a:cxn>
                <a:cxn ang="0">
                  <a:pos x="8" y="2"/>
                </a:cxn>
                <a:cxn ang="0">
                  <a:pos x="20" y="5"/>
                </a:cxn>
                <a:cxn ang="0">
                  <a:pos x="32" y="8"/>
                </a:cxn>
                <a:cxn ang="0">
                  <a:pos x="48" y="14"/>
                </a:cxn>
                <a:cxn ang="0">
                  <a:pos x="66" y="19"/>
                </a:cxn>
                <a:cxn ang="0">
                  <a:pos x="86" y="25"/>
                </a:cxn>
                <a:cxn ang="0">
                  <a:pos x="106" y="32"/>
                </a:cxn>
                <a:cxn ang="0">
                  <a:pos x="127" y="41"/>
                </a:cxn>
                <a:cxn ang="0">
                  <a:pos x="148" y="49"/>
                </a:cxn>
                <a:cxn ang="0">
                  <a:pos x="168" y="57"/>
                </a:cxn>
                <a:cxn ang="0">
                  <a:pos x="186" y="67"/>
                </a:cxn>
                <a:cxn ang="0">
                  <a:pos x="203" y="77"/>
                </a:cxn>
                <a:cxn ang="0">
                  <a:pos x="217" y="87"/>
                </a:cxn>
                <a:cxn ang="0">
                  <a:pos x="229" y="97"/>
                </a:cxn>
                <a:cxn ang="0">
                  <a:pos x="237" y="107"/>
                </a:cxn>
                <a:cxn ang="0">
                  <a:pos x="236" y="105"/>
                </a:cxn>
                <a:cxn ang="0">
                  <a:pos x="231" y="103"/>
                </a:cxn>
                <a:cxn ang="0">
                  <a:pos x="226" y="97"/>
                </a:cxn>
                <a:cxn ang="0">
                  <a:pos x="217" y="90"/>
                </a:cxn>
                <a:cxn ang="0">
                  <a:pos x="207" y="81"/>
                </a:cxn>
                <a:cxn ang="0">
                  <a:pos x="196" y="72"/>
                </a:cxn>
                <a:cxn ang="0">
                  <a:pos x="182" y="62"/>
                </a:cxn>
                <a:cxn ang="0">
                  <a:pos x="166" y="50"/>
                </a:cxn>
                <a:cxn ang="0">
                  <a:pos x="149" y="41"/>
                </a:cxn>
                <a:cxn ang="0">
                  <a:pos x="131" y="31"/>
                </a:cxn>
                <a:cxn ang="0">
                  <a:pos x="111" y="22"/>
                </a:cxn>
                <a:cxn ang="0">
                  <a:pos x="90" y="14"/>
                </a:cxn>
                <a:cxn ang="0">
                  <a:pos x="69" y="8"/>
                </a:cxn>
                <a:cxn ang="0">
                  <a:pos x="46" y="2"/>
                </a:cxn>
                <a:cxn ang="0">
                  <a:pos x="24" y="0"/>
                </a:cxn>
                <a:cxn ang="0">
                  <a:pos x="0" y="0"/>
                </a:cxn>
              </a:cxnLst>
              <a:rect l="0" t="0" r="r" b="b"/>
              <a:pathLst>
                <a:path w="237" h="107">
                  <a:moveTo>
                    <a:pt x="0" y="0"/>
                  </a:moveTo>
                  <a:lnTo>
                    <a:pt x="3" y="0"/>
                  </a:lnTo>
                  <a:lnTo>
                    <a:pt x="8" y="2"/>
                  </a:lnTo>
                  <a:lnTo>
                    <a:pt x="20" y="5"/>
                  </a:lnTo>
                  <a:lnTo>
                    <a:pt x="32" y="8"/>
                  </a:lnTo>
                  <a:lnTo>
                    <a:pt x="48" y="14"/>
                  </a:lnTo>
                  <a:lnTo>
                    <a:pt x="66" y="19"/>
                  </a:lnTo>
                  <a:lnTo>
                    <a:pt x="86" y="25"/>
                  </a:lnTo>
                  <a:lnTo>
                    <a:pt x="106" y="32"/>
                  </a:lnTo>
                  <a:lnTo>
                    <a:pt x="127" y="41"/>
                  </a:lnTo>
                  <a:lnTo>
                    <a:pt x="148" y="49"/>
                  </a:lnTo>
                  <a:lnTo>
                    <a:pt x="168" y="57"/>
                  </a:lnTo>
                  <a:lnTo>
                    <a:pt x="186" y="67"/>
                  </a:lnTo>
                  <a:lnTo>
                    <a:pt x="203" y="77"/>
                  </a:lnTo>
                  <a:lnTo>
                    <a:pt x="217" y="87"/>
                  </a:lnTo>
                  <a:lnTo>
                    <a:pt x="229" y="97"/>
                  </a:lnTo>
                  <a:lnTo>
                    <a:pt x="237" y="107"/>
                  </a:lnTo>
                  <a:lnTo>
                    <a:pt x="236" y="105"/>
                  </a:lnTo>
                  <a:lnTo>
                    <a:pt x="231" y="103"/>
                  </a:lnTo>
                  <a:lnTo>
                    <a:pt x="226" y="97"/>
                  </a:lnTo>
                  <a:lnTo>
                    <a:pt x="217" y="90"/>
                  </a:lnTo>
                  <a:lnTo>
                    <a:pt x="207" y="81"/>
                  </a:lnTo>
                  <a:lnTo>
                    <a:pt x="196" y="72"/>
                  </a:lnTo>
                  <a:lnTo>
                    <a:pt x="182" y="62"/>
                  </a:lnTo>
                  <a:lnTo>
                    <a:pt x="166" y="50"/>
                  </a:lnTo>
                  <a:lnTo>
                    <a:pt x="149" y="41"/>
                  </a:lnTo>
                  <a:lnTo>
                    <a:pt x="131" y="31"/>
                  </a:lnTo>
                  <a:lnTo>
                    <a:pt x="111" y="22"/>
                  </a:lnTo>
                  <a:lnTo>
                    <a:pt x="90" y="14"/>
                  </a:lnTo>
                  <a:lnTo>
                    <a:pt x="69" y="8"/>
                  </a:lnTo>
                  <a:lnTo>
                    <a:pt x="46" y="2"/>
                  </a:lnTo>
                  <a:lnTo>
                    <a:pt x="2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500" name="Freeform 12"/>
            <p:cNvSpPr>
              <a:spLocks/>
            </p:cNvSpPr>
            <p:nvPr/>
          </p:nvSpPr>
          <p:spPr bwMode="auto">
            <a:xfrm>
              <a:off x="2024" y="2422"/>
              <a:ext cx="724" cy="156"/>
            </a:xfrm>
            <a:custGeom>
              <a:avLst/>
              <a:gdLst/>
              <a:ahLst/>
              <a:cxnLst>
                <a:cxn ang="0">
                  <a:pos x="450" y="0"/>
                </a:cxn>
                <a:cxn ang="0">
                  <a:pos x="453" y="0"/>
                </a:cxn>
                <a:cxn ang="0">
                  <a:pos x="460" y="2"/>
                </a:cxn>
                <a:cxn ang="0">
                  <a:pos x="471" y="4"/>
                </a:cxn>
                <a:cxn ang="0">
                  <a:pos x="486" y="8"/>
                </a:cxn>
                <a:cxn ang="0">
                  <a:pos x="503" y="12"/>
                </a:cxn>
                <a:cxn ang="0">
                  <a:pos x="522" y="18"/>
                </a:cxn>
                <a:cxn ang="0">
                  <a:pos x="545" y="24"/>
                </a:cxn>
                <a:cxn ang="0">
                  <a:pos x="568" y="31"/>
                </a:cxn>
                <a:cxn ang="0">
                  <a:pos x="590" y="39"/>
                </a:cxn>
                <a:cxn ang="0">
                  <a:pos x="614" y="46"/>
                </a:cxn>
                <a:cxn ang="0">
                  <a:pos x="637" y="55"/>
                </a:cxn>
                <a:cxn ang="0">
                  <a:pos x="659" y="65"/>
                </a:cxn>
                <a:cxn ang="0">
                  <a:pos x="679" y="73"/>
                </a:cxn>
                <a:cxn ang="0">
                  <a:pos x="697" y="83"/>
                </a:cxn>
                <a:cxn ang="0">
                  <a:pos x="713" y="93"/>
                </a:cxn>
                <a:cxn ang="0">
                  <a:pos x="724" y="103"/>
                </a:cxn>
                <a:cxn ang="0">
                  <a:pos x="717" y="103"/>
                </a:cxn>
                <a:cxn ang="0">
                  <a:pos x="697" y="101"/>
                </a:cxn>
                <a:cxn ang="0">
                  <a:pos x="666" y="101"/>
                </a:cxn>
                <a:cxn ang="0">
                  <a:pos x="627" y="100"/>
                </a:cxn>
                <a:cxn ang="0">
                  <a:pos x="579" y="100"/>
                </a:cxn>
                <a:cxn ang="0">
                  <a:pos x="524" y="98"/>
                </a:cxn>
                <a:cxn ang="0">
                  <a:pos x="464" y="98"/>
                </a:cxn>
                <a:cxn ang="0">
                  <a:pos x="402" y="100"/>
                </a:cxn>
                <a:cxn ang="0">
                  <a:pos x="340" y="101"/>
                </a:cxn>
                <a:cxn ang="0">
                  <a:pos x="277" y="104"/>
                </a:cxn>
                <a:cxn ang="0">
                  <a:pos x="216" y="108"/>
                </a:cxn>
                <a:cxn ang="0">
                  <a:pos x="159" y="114"/>
                </a:cxn>
                <a:cxn ang="0">
                  <a:pos x="107" y="122"/>
                </a:cxn>
                <a:cxn ang="0">
                  <a:pos x="62" y="131"/>
                </a:cxn>
                <a:cxn ang="0">
                  <a:pos x="25" y="142"/>
                </a:cxn>
                <a:cxn ang="0">
                  <a:pos x="0" y="156"/>
                </a:cxn>
                <a:cxn ang="0">
                  <a:pos x="3" y="155"/>
                </a:cxn>
                <a:cxn ang="0">
                  <a:pos x="14" y="152"/>
                </a:cxn>
                <a:cxn ang="0">
                  <a:pos x="29" y="146"/>
                </a:cxn>
                <a:cxn ang="0">
                  <a:pos x="52" y="141"/>
                </a:cxn>
                <a:cxn ang="0">
                  <a:pos x="80" y="134"/>
                </a:cxn>
                <a:cxn ang="0">
                  <a:pos x="113" y="125"/>
                </a:cxn>
                <a:cxn ang="0">
                  <a:pos x="151" y="118"/>
                </a:cxn>
                <a:cxn ang="0">
                  <a:pos x="195" y="110"/>
                </a:cxn>
                <a:cxn ang="0">
                  <a:pos x="241" y="101"/>
                </a:cxn>
                <a:cxn ang="0">
                  <a:pos x="292" y="96"/>
                </a:cxn>
                <a:cxn ang="0">
                  <a:pos x="346" y="90"/>
                </a:cxn>
                <a:cxn ang="0">
                  <a:pos x="404" y="86"/>
                </a:cxn>
                <a:cxn ang="0">
                  <a:pos x="464" y="83"/>
                </a:cxn>
                <a:cxn ang="0">
                  <a:pos x="527" y="83"/>
                </a:cxn>
                <a:cxn ang="0">
                  <a:pos x="592" y="86"/>
                </a:cxn>
                <a:cxn ang="0">
                  <a:pos x="658" y="91"/>
                </a:cxn>
                <a:cxn ang="0">
                  <a:pos x="450" y="0"/>
                </a:cxn>
              </a:cxnLst>
              <a:rect l="0" t="0" r="r" b="b"/>
              <a:pathLst>
                <a:path w="724" h="156">
                  <a:moveTo>
                    <a:pt x="450" y="0"/>
                  </a:moveTo>
                  <a:lnTo>
                    <a:pt x="453" y="0"/>
                  </a:lnTo>
                  <a:lnTo>
                    <a:pt x="460" y="2"/>
                  </a:lnTo>
                  <a:lnTo>
                    <a:pt x="471" y="4"/>
                  </a:lnTo>
                  <a:lnTo>
                    <a:pt x="486" y="8"/>
                  </a:lnTo>
                  <a:lnTo>
                    <a:pt x="503" y="12"/>
                  </a:lnTo>
                  <a:lnTo>
                    <a:pt x="522" y="18"/>
                  </a:lnTo>
                  <a:lnTo>
                    <a:pt x="545" y="24"/>
                  </a:lnTo>
                  <a:lnTo>
                    <a:pt x="568" y="31"/>
                  </a:lnTo>
                  <a:lnTo>
                    <a:pt x="590" y="39"/>
                  </a:lnTo>
                  <a:lnTo>
                    <a:pt x="614" y="46"/>
                  </a:lnTo>
                  <a:lnTo>
                    <a:pt x="637" y="55"/>
                  </a:lnTo>
                  <a:lnTo>
                    <a:pt x="659" y="65"/>
                  </a:lnTo>
                  <a:lnTo>
                    <a:pt x="679" y="73"/>
                  </a:lnTo>
                  <a:lnTo>
                    <a:pt x="697" y="83"/>
                  </a:lnTo>
                  <a:lnTo>
                    <a:pt x="713" y="93"/>
                  </a:lnTo>
                  <a:lnTo>
                    <a:pt x="724" y="103"/>
                  </a:lnTo>
                  <a:lnTo>
                    <a:pt x="717" y="103"/>
                  </a:lnTo>
                  <a:lnTo>
                    <a:pt x="697" y="101"/>
                  </a:lnTo>
                  <a:lnTo>
                    <a:pt x="666" y="101"/>
                  </a:lnTo>
                  <a:lnTo>
                    <a:pt x="627" y="100"/>
                  </a:lnTo>
                  <a:lnTo>
                    <a:pt x="579" y="100"/>
                  </a:lnTo>
                  <a:lnTo>
                    <a:pt x="524" y="98"/>
                  </a:lnTo>
                  <a:lnTo>
                    <a:pt x="464" y="98"/>
                  </a:lnTo>
                  <a:lnTo>
                    <a:pt x="402" y="100"/>
                  </a:lnTo>
                  <a:lnTo>
                    <a:pt x="340" y="101"/>
                  </a:lnTo>
                  <a:lnTo>
                    <a:pt x="277" y="104"/>
                  </a:lnTo>
                  <a:lnTo>
                    <a:pt x="216" y="108"/>
                  </a:lnTo>
                  <a:lnTo>
                    <a:pt x="159" y="114"/>
                  </a:lnTo>
                  <a:lnTo>
                    <a:pt x="107" y="122"/>
                  </a:lnTo>
                  <a:lnTo>
                    <a:pt x="62" y="131"/>
                  </a:lnTo>
                  <a:lnTo>
                    <a:pt x="25" y="142"/>
                  </a:lnTo>
                  <a:lnTo>
                    <a:pt x="0" y="156"/>
                  </a:lnTo>
                  <a:lnTo>
                    <a:pt x="3" y="155"/>
                  </a:lnTo>
                  <a:lnTo>
                    <a:pt x="14" y="152"/>
                  </a:lnTo>
                  <a:lnTo>
                    <a:pt x="29" y="146"/>
                  </a:lnTo>
                  <a:lnTo>
                    <a:pt x="52" y="141"/>
                  </a:lnTo>
                  <a:lnTo>
                    <a:pt x="80" y="134"/>
                  </a:lnTo>
                  <a:lnTo>
                    <a:pt x="113" y="125"/>
                  </a:lnTo>
                  <a:lnTo>
                    <a:pt x="151" y="118"/>
                  </a:lnTo>
                  <a:lnTo>
                    <a:pt x="195" y="110"/>
                  </a:lnTo>
                  <a:lnTo>
                    <a:pt x="241" y="101"/>
                  </a:lnTo>
                  <a:lnTo>
                    <a:pt x="292" y="96"/>
                  </a:lnTo>
                  <a:lnTo>
                    <a:pt x="346" y="90"/>
                  </a:lnTo>
                  <a:lnTo>
                    <a:pt x="404" y="86"/>
                  </a:lnTo>
                  <a:lnTo>
                    <a:pt x="464" y="83"/>
                  </a:lnTo>
                  <a:lnTo>
                    <a:pt x="527" y="83"/>
                  </a:lnTo>
                  <a:lnTo>
                    <a:pt x="592" y="86"/>
                  </a:lnTo>
                  <a:lnTo>
                    <a:pt x="658" y="91"/>
                  </a:lnTo>
                  <a:lnTo>
                    <a:pt x="45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501" name="Freeform 13"/>
            <p:cNvSpPr>
              <a:spLocks/>
            </p:cNvSpPr>
            <p:nvPr/>
          </p:nvSpPr>
          <p:spPr bwMode="auto">
            <a:xfrm>
              <a:off x="1730" y="2350"/>
              <a:ext cx="309" cy="146"/>
            </a:xfrm>
            <a:custGeom>
              <a:avLst/>
              <a:gdLst/>
              <a:ahLst/>
              <a:cxnLst>
                <a:cxn ang="0">
                  <a:pos x="217" y="4"/>
                </a:cxn>
                <a:cxn ang="0">
                  <a:pos x="215" y="4"/>
                </a:cxn>
                <a:cxn ang="0">
                  <a:pos x="208" y="5"/>
                </a:cxn>
                <a:cxn ang="0">
                  <a:pos x="195" y="7"/>
                </a:cxn>
                <a:cxn ang="0">
                  <a:pos x="179" y="8"/>
                </a:cxn>
                <a:cxn ang="0">
                  <a:pos x="161" y="8"/>
                </a:cxn>
                <a:cxn ang="0">
                  <a:pos x="140" y="8"/>
                </a:cxn>
                <a:cxn ang="0">
                  <a:pos x="117" y="5"/>
                </a:cxn>
                <a:cxn ang="0">
                  <a:pos x="93" y="1"/>
                </a:cxn>
                <a:cxn ang="0">
                  <a:pos x="90" y="1"/>
                </a:cxn>
                <a:cxn ang="0">
                  <a:pos x="83" y="0"/>
                </a:cxn>
                <a:cxn ang="0">
                  <a:pos x="73" y="0"/>
                </a:cxn>
                <a:cxn ang="0">
                  <a:pos x="62" y="1"/>
                </a:cxn>
                <a:cxn ang="0">
                  <a:pos x="51" y="7"/>
                </a:cxn>
                <a:cxn ang="0">
                  <a:pos x="41" y="15"/>
                </a:cxn>
                <a:cxn ang="0">
                  <a:pos x="34" y="29"/>
                </a:cxn>
                <a:cxn ang="0">
                  <a:pos x="31" y="49"/>
                </a:cxn>
                <a:cxn ang="0">
                  <a:pos x="0" y="113"/>
                </a:cxn>
                <a:cxn ang="0">
                  <a:pos x="1" y="114"/>
                </a:cxn>
                <a:cxn ang="0">
                  <a:pos x="4" y="117"/>
                </a:cxn>
                <a:cxn ang="0">
                  <a:pos x="8" y="120"/>
                </a:cxn>
                <a:cxn ang="0">
                  <a:pos x="14" y="125"/>
                </a:cxn>
                <a:cxn ang="0">
                  <a:pos x="24" y="130"/>
                </a:cxn>
                <a:cxn ang="0">
                  <a:pos x="34" y="135"/>
                </a:cxn>
                <a:cxn ang="0">
                  <a:pos x="47" y="139"/>
                </a:cxn>
                <a:cxn ang="0">
                  <a:pos x="62" y="144"/>
                </a:cxn>
                <a:cxn ang="0">
                  <a:pos x="80" y="146"/>
                </a:cxn>
                <a:cxn ang="0">
                  <a:pos x="100" y="146"/>
                </a:cxn>
                <a:cxn ang="0">
                  <a:pos x="124" y="145"/>
                </a:cxn>
                <a:cxn ang="0">
                  <a:pos x="150" y="142"/>
                </a:cxn>
                <a:cxn ang="0">
                  <a:pos x="178" y="135"/>
                </a:cxn>
                <a:cxn ang="0">
                  <a:pos x="209" y="124"/>
                </a:cxn>
                <a:cxn ang="0">
                  <a:pos x="244" y="110"/>
                </a:cxn>
                <a:cxn ang="0">
                  <a:pos x="281" y="91"/>
                </a:cxn>
                <a:cxn ang="0">
                  <a:pos x="285" y="89"/>
                </a:cxn>
                <a:cxn ang="0">
                  <a:pos x="294" y="81"/>
                </a:cxn>
                <a:cxn ang="0">
                  <a:pos x="304" y="70"/>
                </a:cxn>
                <a:cxn ang="0">
                  <a:pos x="309" y="56"/>
                </a:cxn>
                <a:cxn ang="0">
                  <a:pos x="308" y="42"/>
                </a:cxn>
                <a:cxn ang="0">
                  <a:pos x="295" y="28"/>
                </a:cxn>
                <a:cxn ang="0">
                  <a:pos x="267" y="15"/>
                </a:cxn>
                <a:cxn ang="0">
                  <a:pos x="217" y="4"/>
                </a:cxn>
              </a:cxnLst>
              <a:rect l="0" t="0" r="r" b="b"/>
              <a:pathLst>
                <a:path w="309" h="146">
                  <a:moveTo>
                    <a:pt x="217" y="4"/>
                  </a:moveTo>
                  <a:lnTo>
                    <a:pt x="215" y="4"/>
                  </a:lnTo>
                  <a:lnTo>
                    <a:pt x="208" y="5"/>
                  </a:lnTo>
                  <a:lnTo>
                    <a:pt x="195" y="7"/>
                  </a:lnTo>
                  <a:lnTo>
                    <a:pt x="179" y="8"/>
                  </a:lnTo>
                  <a:lnTo>
                    <a:pt x="161" y="8"/>
                  </a:lnTo>
                  <a:lnTo>
                    <a:pt x="140" y="8"/>
                  </a:lnTo>
                  <a:lnTo>
                    <a:pt x="117" y="5"/>
                  </a:lnTo>
                  <a:lnTo>
                    <a:pt x="93" y="1"/>
                  </a:lnTo>
                  <a:lnTo>
                    <a:pt x="90" y="1"/>
                  </a:lnTo>
                  <a:lnTo>
                    <a:pt x="83" y="0"/>
                  </a:lnTo>
                  <a:lnTo>
                    <a:pt x="73" y="0"/>
                  </a:lnTo>
                  <a:lnTo>
                    <a:pt x="62" y="1"/>
                  </a:lnTo>
                  <a:lnTo>
                    <a:pt x="51" y="7"/>
                  </a:lnTo>
                  <a:lnTo>
                    <a:pt x="41" y="15"/>
                  </a:lnTo>
                  <a:lnTo>
                    <a:pt x="34" y="29"/>
                  </a:lnTo>
                  <a:lnTo>
                    <a:pt x="31" y="49"/>
                  </a:lnTo>
                  <a:lnTo>
                    <a:pt x="0" y="113"/>
                  </a:lnTo>
                  <a:lnTo>
                    <a:pt x="1" y="114"/>
                  </a:lnTo>
                  <a:lnTo>
                    <a:pt x="4" y="117"/>
                  </a:lnTo>
                  <a:lnTo>
                    <a:pt x="8" y="120"/>
                  </a:lnTo>
                  <a:lnTo>
                    <a:pt x="14" y="125"/>
                  </a:lnTo>
                  <a:lnTo>
                    <a:pt x="24" y="130"/>
                  </a:lnTo>
                  <a:lnTo>
                    <a:pt x="34" y="135"/>
                  </a:lnTo>
                  <a:lnTo>
                    <a:pt x="47" y="139"/>
                  </a:lnTo>
                  <a:lnTo>
                    <a:pt x="62" y="144"/>
                  </a:lnTo>
                  <a:lnTo>
                    <a:pt x="80" y="146"/>
                  </a:lnTo>
                  <a:lnTo>
                    <a:pt x="100" y="146"/>
                  </a:lnTo>
                  <a:lnTo>
                    <a:pt x="124" y="145"/>
                  </a:lnTo>
                  <a:lnTo>
                    <a:pt x="150" y="142"/>
                  </a:lnTo>
                  <a:lnTo>
                    <a:pt x="178" y="135"/>
                  </a:lnTo>
                  <a:lnTo>
                    <a:pt x="209" y="124"/>
                  </a:lnTo>
                  <a:lnTo>
                    <a:pt x="244" y="110"/>
                  </a:lnTo>
                  <a:lnTo>
                    <a:pt x="281" y="91"/>
                  </a:lnTo>
                  <a:lnTo>
                    <a:pt x="285" y="89"/>
                  </a:lnTo>
                  <a:lnTo>
                    <a:pt x="294" y="81"/>
                  </a:lnTo>
                  <a:lnTo>
                    <a:pt x="304" y="70"/>
                  </a:lnTo>
                  <a:lnTo>
                    <a:pt x="309" y="56"/>
                  </a:lnTo>
                  <a:lnTo>
                    <a:pt x="308" y="42"/>
                  </a:lnTo>
                  <a:lnTo>
                    <a:pt x="295" y="28"/>
                  </a:lnTo>
                  <a:lnTo>
                    <a:pt x="267" y="15"/>
                  </a:lnTo>
                  <a:lnTo>
                    <a:pt x="217" y="4"/>
                  </a:lnTo>
                  <a:close/>
                </a:path>
              </a:pathLst>
            </a:custGeom>
            <a:solidFill>
              <a:srgbClr val="FF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502" name="Freeform 14"/>
            <p:cNvSpPr>
              <a:spLocks/>
            </p:cNvSpPr>
            <p:nvPr/>
          </p:nvSpPr>
          <p:spPr bwMode="auto">
            <a:xfrm>
              <a:off x="1912" y="1569"/>
              <a:ext cx="1236" cy="908"/>
            </a:xfrm>
            <a:custGeom>
              <a:avLst/>
              <a:gdLst/>
              <a:ahLst/>
              <a:cxnLst>
                <a:cxn ang="0">
                  <a:pos x="23" y="775"/>
                </a:cxn>
                <a:cxn ang="0">
                  <a:pos x="92" y="748"/>
                </a:cxn>
                <a:cxn ang="0">
                  <a:pos x="160" y="726"/>
                </a:cxn>
                <a:cxn ang="0">
                  <a:pos x="216" y="709"/>
                </a:cxn>
                <a:cxn ang="0">
                  <a:pos x="256" y="697"/>
                </a:cxn>
                <a:cxn ang="0">
                  <a:pos x="271" y="693"/>
                </a:cxn>
                <a:cxn ang="0">
                  <a:pos x="268" y="656"/>
                </a:cxn>
                <a:cxn ang="0">
                  <a:pos x="293" y="618"/>
                </a:cxn>
                <a:cxn ang="0">
                  <a:pos x="315" y="577"/>
                </a:cxn>
                <a:cxn ang="0">
                  <a:pos x="329" y="449"/>
                </a:cxn>
                <a:cxn ang="0">
                  <a:pos x="325" y="348"/>
                </a:cxn>
                <a:cxn ang="0">
                  <a:pos x="329" y="254"/>
                </a:cxn>
                <a:cxn ang="0">
                  <a:pos x="372" y="199"/>
                </a:cxn>
                <a:cxn ang="0">
                  <a:pos x="398" y="192"/>
                </a:cxn>
                <a:cxn ang="0">
                  <a:pos x="465" y="187"/>
                </a:cxn>
                <a:cxn ang="0">
                  <a:pos x="537" y="162"/>
                </a:cxn>
                <a:cxn ang="0">
                  <a:pos x="558" y="141"/>
                </a:cxn>
                <a:cxn ang="0">
                  <a:pos x="569" y="127"/>
                </a:cxn>
                <a:cxn ang="0">
                  <a:pos x="623" y="128"/>
                </a:cxn>
                <a:cxn ang="0">
                  <a:pos x="680" y="101"/>
                </a:cxn>
                <a:cxn ang="0">
                  <a:pos x="732" y="62"/>
                </a:cxn>
                <a:cxn ang="0">
                  <a:pos x="773" y="24"/>
                </a:cxn>
                <a:cxn ang="0">
                  <a:pos x="794" y="1"/>
                </a:cxn>
                <a:cxn ang="0">
                  <a:pos x="802" y="2"/>
                </a:cxn>
                <a:cxn ang="0">
                  <a:pos x="829" y="21"/>
                </a:cxn>
                <a:cxn ang="0">
                  <a:pos x="852" y="70"/>
                </a:cxn>
                <a:cxn ang="0">
                  <a:pos x="853" y="79"/>
                </a:cxn>
                <a:cxn ang="0">
                  <a:pos x="856" y="73"/>
                </a:cxn>
                <a:cxn ang="0">
                  <a:pos x="876" y="87"/>
                </a:cxn>
                <a:cxn ang="0">
                  <a:pos x="914" y="108"/>
                </a:cxn>
                <a:cxn ang="0">
                  <a:pos x="973" y="130"/>
                </a:cxn>
                <a:cxn ang="0">
                  <a:pos x="1054" y="149"/>
                </a:cxn>
                <a:cxn ang="0">
                  <a:pos x="1126" y="156"/>
                </a:cxn>
                <a:cxn ang="0">
                  <a:pos x="1141" y="243"/>
                </a:cxn>
                <a:cxn ang="0">
                  <a:pos x="1153" y="309"/>
                </a:cxn>
                <a:cxn ang="0">
                  <a:pos x="1188" y="461"/>
                </a:cxn>
                <a:cxn ang="0">
                  <a:pos x="1230" y="589"/>
                </a:cxn>
                <a:cxn ang="0">
                  <a:pos x="1235" y="696"/>
                </a:cxn>
                <a:cxn ang="0">
                  <a:pos x="1178" y="814"/>
                </a:cxn>
                <a:cxn ang="0">
                  <a:pos x="1119" y="838"/>
                </a:cxn>
                <a:cxn ang="0">
                  <a:pos x="1051" y="854"/>
                </a:cxn>
                <a:cxn ang="0">
                  <a:pos x="948" y="875"/>
                </a:cxn>
                <a:cxn ang="0">
                  <a:pos x="833" y="896"/>
                </a:cxn>
                <a:cxn ang="0">
                  <a:pos x="730" y="908"/>
                </a:cxn>
                <a:cxn ang="0">
                  <a:pos x="610" y="834"/>
                </a:cxn>
                <a:cxn ang="0">
                  <a:pos x="475" y="781"/>
                </a:cxn>
                <a:cxn ang="0">
                  <a:pos x="414" y="793"/>
                </a:cxn>
                <a:cxn ang="0">
                  <a:pos x="325" y="812"/>
                </a:cxn>
                <a:cxn ang="0">
                  <a:pos x="230" y="834"/>
                </a:cxn>
                <a:cxn ang="0">
                  <a:pos x="151" y="857"/>
                </a:cxn>
              </a:cxnLst>
              <a:rect l="0" t="0" r="r" b="b"/>
              <a:pathLst>
                <a:path w="1236" h="908">
                  <a:moveTo>
                    <a:pt x="119" y="868"/>
                  </a:moveTo>
                  <a:lnTo>
                    <a:pt x="0" y="785"/>
                  </a:lnTo>
                  <a:lnTo>
                    <a:pt x="23" y="775"/>
                  </a:lnTo>
                  <a:lnTo>
                    <a:pt x="45" y="765"/>
                  </a:lnTo>
                  <a:lnTo>
                    <a:pt x="69" y="757"/>
                  </a:lnTo>
                  <a:lnTo>
                    <a:pt x="92" y="748"/>
                  </a:lnTo>
                  <a:lnTo>
                    <a:pt x="116" y="740"/>
                  </a:lnTo>
                  <a:lnTo>
                    <a:pt x="139" y="733"/>
                  </a:lnTo>
                  <a:lnTo>
                    <a:pt x="160" y="726"/>
                  </a:lnTo>
                  <a:lnTo>
                    <a:pt x="181" y="718"/>
                  </a:lnTo>
                  <a:lnTo>
                    <a:pt x="199" y="713"/>
                  </a:lnTo>
                  <a:lnTo>
                    <a:pt x="216" y="709"/>
                  </a:lnTo>
                  <a:lnTo>
                    <a:pt x="232" y="703"/>
                  </a:lnTo>
                  <a:lnTo>
                    <a:pt x="246" y="700"/>
                  </a:lnTo>
                  <a:lnTo>
                    <a:pt x="256" y="697"/>
                  </a:lnTo>
                  <a:lnTo>
                    <a:pt x="264" y="694"/>
                  </a:lnTo>
                  <a:lnTo>
                    <a:pt x="270" y="693"/>
                  </a:lnTo>
                  <a:lnTo>
                    <a:pt x="271" y="693"/>
                  </a:lnTo>
                  <a:lnTo>
                    <a:pt x="264" y="683"/>
                  </a:lnTo>
                  <a:lnTo>
                    <a:pt x="264" y="669"/>
                  </a:lnTo>
                  <a:lnTo>
                    <a:pt x="268" y="656"/>
                  </a:lnTo>
                  <a:lnTo>
                    <a:pt x="276" y="642"/>
                  </a:lnTo>
                  <a:lnTo>
                    <a:pt x="284" y="629"/>
                  </a:lnTo>
                  <a:lnTo>
                    <a:pt x="293" y="618"/>
                  </a:lnTo>
                  <a:lnTo>
                    <a:pt x="298" y="611"/>
                  </a:lnTo>
                  <a:lnTo>
                    <a:pt x="301" y="608"/>
                  </a:lnTo>
                  <a:lnTo>
                    <a:pt x="315" y="577"/>
                  </a:lnTo>
                  <a:lnTo>
                    <a:pt x="324" y="538"/>
                  </a:lnTo>
                  <a:lnTo>
                    <a:pt x="328" y="492"/>
                  </a:lnTo>
                  <a:lnTo>
                    <a:pt x="329" y="449"/>
                  </a:lnTo>
                  <a:lnTo>
                    <a:pt x="328" y="406"/>
                  </a:lnTo>
                  <a:lnTo>
                    <a:pt x="326" y="372"/>
                  </a:lnTo>
                  <a:lnTo>
                    <a:pt x="325" y="348"/>
                  </a:lnTo>
                  <a:lnTo>
                    <a:pt x="324" y="340"/>
                  </a:lnTo>
                  <a:lnTo>
                    <a:pt x="324" y="291"/>
                  </a:lnTo>
                  <a:lnTo>
                    <a:pt x="329" y="254"/>
                  </a:lnTo>
                  <a:lnTo>
                    <a:pt x="342" y="227"/>
                  </a:lnTo>
                  <a:lnTo>
                    <a:pt x="356" y="210"/>
                  </a:lnTo>
                  <a:lnTo>
                    <a:pt x="372" y="199"/>
                  </a:lnTo>
                  <a:lnTo>
                    <a:pt x="384" y="193"/>
                  </a:lnTo>
                  <a:lnTo>
                    <a:pt x="394" y="192"/>
                  </a:lnTo>
                  <a:lnTo>
                    <a:pt x="398" y="192"/>
                  </a:lnTo>
                  <a:lnTo>
                    <a:pt x="417" y="195"/>
                  </a:lnTo>
                  <a:lnTo>
                    <a:pt x="439" y="193"/>
                  </a:lnTo>
                  <a:lnTo>
                    <a:pt x="465" y="187"/>
                  </a:lnTo>
                  <a:lnTo>
                    <a:pt x="492" y="179"/>
                  </a:lnTo>
                  <a:lnTo>
                    <a:pt x="516" y="171"/>
                  </a:lnTo>
                  <a:lnTo>
                    <a:pt x="537" y="162"/>
                  </a:lnTo>
                  <a:lnTo>
                    <a:pt x="550" y="156"/>
                  </a:lnTo>
                  <a:lnTo>
                    <a:pt x="555" y="154"/>
                  </a:lnTo>
                  <a:lnTo>
                    <a:pt x="558" y="141"/>
                  </a:lnTo>
                  <a:lnTo>
                    <a:pt x="562" y="132"/>
                  </a:lnTo>
                  <a:lnTo>
                    <a:pt x="568" y="128"/>
                  </a:lnTo>
                  <a:lnTo>
                    <a:pt x="569" y="127"/>
                  </a:lnTo>
                  <a:lnTo>
                    <a:pt x="586" y="131"/>
                  </a:lnTo>
                  <a:lnTo>
                    <a:pt x="605" y="131"/>
                  </a:lnTo>
                  <a:lnTo>
                    <a:pt x="623" y="128"/>
                  </a:lnTo>
                  <a:lnTo>
                    <a:pt x="643" y="121"/>
                  </a:lnTo>
                  <a:lnTo>
                    <a:pt x="661" y="113"/>
                  </a:lnTo>
                  <a:lnTo>
                    <a:pt x="680" y="101"/>
                  </a:lnTo>
                  <a:lnTo>
                    <a:pt x="698" y="89"/>
                  </a:lnTo>
                  <a:lnTo>
                    <a:pt x="716" y="76"/>
                  </a:lnTo>
                  <a:lnTo>
                    <a:pt x="732" y="62"/>
                  </a:lnTo>
                  <a:lnTo>
                    <a:pt x="747" y="49"/>
                  </a:lnTo>
                  <a:lnTo>
                    <a:pt x="761" y="36"/>
                  </a:lnTo>
                  <a:lnTo>
                    <a:pt x="773" y="24"/>
                  </a:lnTo>
                  <a:lnTo>
                    <a:pt x="783" y="14"/>
                  </a:lnTo>
                  <a:lnTo>
                    <a:pt x="790" y="7"/>
                  </a:lnTo>
                  <a:lnTo>
                    <a:pt x="794" y="1"/>
                  </a:lnTo>
                  <a:lnTo>
                    <a:pt x="795" y="0"/>
                  </a:lnTo>
                  <a:lnTo>
                    <a:pt x="797" y="0"/>
                  </a:lnTo>
                  <a:lnTo>
                    <a:pt x="802" y="2"/>
                  </a:lnTo>
                  <a:lnTo>
                    <a:pt x="811" y="5"/>
                  </a:lnTo>
                  <a:lnTo>
                    <a:pt x="819" y="11"/>
                  </a:lnTo>
                  <a:lnTo>
                    <a:pt x="829" y="21"/>
                  </a:lnTo>
                  <a:lnTo>
                    <a:pt x="838" y="34"/>
                  </a:lnTo>
                  <a:lnTo>
                    <a:pt x="846" y="49"/>
                  </a:lnTo>
                  <a:lnTo>
                    <a:pt x="852" y="70"/>
                  </a:lnTo>
                  <a:lnTo>
                    <a:pt x="856" y="96"/>
                  </a:lnTo>
                  <a:lnTo>
                    <a:pt x="856" y="93"/>
                  </a:lnTo>
                  <a:lnTo>
                    <a:pt x="853" y="79"/>
                  </a:lnTo>
                  <a:lnTo>
                    <a:pt x="852" y="70"/>
                  </a:lnTo>
                  <a:lnTo>
                    <a:pt x="853" y="72"/>
                  </a:lnTo>
                  <a:lnTo>
                    <a:pt x="856" y="73"/>
                  </a:lnTo>
                  <a:lnTo>
                    <a:pt x="860" y="77"/>
                  </a:lnTo>
                  <a:lnTo>
                    <a:pt x="867" y="82"/>
                  </a:lnTo>
                  <a:lnTo>
                    <a:pt x="876" y="87"/>
                  </a:lnTo>
                  <a:lnTo>
                    <a:pt x="886" y="94"/>
                  </a:lnTo>
                  <a:lnTo>
                    <a:pt x="898" y="101"/>
                  </a:lnTo>
                  <a:lnTo>
                    <a:pt x="914" y="108"/>
                  </a:lnTo>
                  <a:lnTo>
                    <a:pt x="931" y="115"/>
                  </a:lnTo>
                  <a:lnTo>
                    <a:pt x="951" y="122"/>
                  </a:lnTo>
                  <a:lnTo>
                    <a:pt x="973" y="130"/>
                  </a:lnTo>
                  <a:lnTo>
                    <a:pt x="997" y="137"/>
                  </a:lnTo>
                  <a:lnTo>
                    <a:pt x="1024" y="144"/>
                  </a:lnTo>
                  <a:lnTo>
                    <a:pt x="1054" y="149"/>
                  </a:lnTo>
                  <a:lnTo>
                    <a:pt x="1085" y="154"/>
                  </a:lnTo>
                  <a:lnTo>
                    <a:pt x="1120" y="156"/>
                  </a:lnTo>
                  <a:lnTo>
                    <a:pt x="1126" y="156"/>
                  </a:lnTo>
                  <a:lnTo>
                    <a:pt x="1136" y="163"/>
                  </a:lnTo>
                  <a:lnTo>
                    <a:pt x="1144" y="189"/>
                  </a:lnTo>
                  <a:lnTo>
                    <a:pt x="1141" y="243"/>
                  </a:lnTo>
                  <a:lnTo>
                    <a:pt x="1143" y="251"/>
                  </a:lnTo>
                  <a:lnTo>
                    <a:pt x="1146" y="274"/>
                  </a:lnTo>
                  <a:lnTo>
                    <a:pt x="1153" y="309"/>
                  </a:lnTo>
                  <a:lnTo>
                    <a:pt x="1161" y="353"/>
                  </a:lnTo>
                  <a:lnTo>
                    <a:pt x="1174" y="405"/>
                  </a:lnTo>
                  <a:lnTo>
                    <a:pt x="1188" y="461"/>
                  </a:lnTo>
                  <a:lnTo>
                    <a:pt x="1206" y="519"/>
                  </a:lnTo>
                  <a:lnTo>
                    <a:pt x="1229" y="579"/>
                  </a:lnTo>
                  <a:lnTo>
                    <a:pt x="1230" y="589"/>
                  </a:lnTo>
                  <a:lnTo>
                    <a:pt x="1233" y="614"/>
                  </a:lnTo>
                  <a:lnTo>
                    <a:pt x="1236" y="652"/>
                  </a:lnTo>
                  <a:lnTo>
                    <a:pt x="1235" y="696"/>
                  </a:lnTo>
                  <a:lnTo>
                    <a:pt x="1226" y="741"/>
                  </a:lnTo>
                  <a:lnTo>
                    <a:pt x="1208" y="782"/>
                  </a:lnTo>
                  <a:lnTo>
                    <a:pt x="1178" y="814"/>
                  </a:lnTo>
                  <a:lnTo>
                    <a:pt x="1134" y="834"/>
                  </a:lnTo>
                  <a:lnTo>
                    <a:pt x="1130" y="836"/>
                  </a:lnTo>
                  <a:lnTo>
                    <a:pt x="1119" y="838"/>
                  </a:lnTo>
                  <a:lnTo>
                    <a:pt x="1102" y="843"/>
                  </a:lnTo>
                  <a:lnTo>
                    <a:pt x="1079" y="847"/>
                  </a:lnTo>
                  <a:lnTo>
                    <a:pt x="1051" y="854"/>
                  </a:lnTo>
                  <a:lnTo>
                    <a:pt x="1018" y="861"/>
                  </a:lnTo>
                  <a:lnTo>
                    <a:pt x="985" y="868"/>
                  </a:lnTo>
                  <a:lnTo>
                    <a:pt x="948" y="875"/>
                  </a:lnTo>
                  <a:lnTo>
                    <a:pt x="910" y="882"/>
                  </a:lnTo>
                  <a:lnTo>
                    <a:pt x="872" y="889"/>
                  </a:lnTo>
                  <a:lnTo>
                    <a:pt x="833" y="896"/>
                  </a:lnTo>
                  <a:lnTo>
                    <a:pt x="797" y="901"/>
                  </a:lnTo>
                  <a:lnTo>
                    <a:pt x="761" y="905"/>
                  </a:lnTo>
                  <a:lnTo>
                    <a:pt x="730" y="908"/>
                  </a:lnTo>
                  <a:lnTo>
                    <a:pt x="702" y="908"/>
                  </a:lnTo>
                  <a:lnTo>
                    <a:pt x="680" y="906"/>
                  </a:lnTo>
                  <a:lnTo>
                    <a:pt x="610" y="834"/>
                  </a:lnTo>
                  <a:lnTo>
                    <a:pt x="489" y="778"/>
                  </a:lnTo>
                  <a:lnTo>
                    <a:pt x="486" y="778"/>
                  </a:lnTo>
                  <a:lnTo>
                    <a:pt x="475" y="781"/>
                  </a:lnTo>
                  <a:lnTo>
                    <a:pt x="459" y="783"/>
                  </a:lnTo>
                  <a:lnTo>
                    <a:pt x="439" y="788"/>
                  </a:lnTo>
                  <a:lnTo>
                    <a:pt x="414" y="793"/>
                  </a:lnTo>
                  <a:lnTo>
                    <a:pt x="387" y="799"/>
                  </a:lnTo>
                  <a:lnTo>
                    <a:pt x="357" y="806"/>
                  </a:lnTo>
                  <a:lnTo>
                    <a:pt x="325" y="812"/>
                  </a:lnTo>
                  <a:lnTo>
                    <a:pt x="294" y="820"/>
                  </a:lnTo>
                  <a:lnTo>
                    <a:pt x="261" y="827"/>
                  </a:lnTo>
                  <a:lnTo>
                    <a:pt x="230" y="834"/>
                  </a:lnTo>
                  <a:lnTo>
                    <a:pt x="201" y="843"/>
                  </a:lnTo>
                  <a:lnTo>
                    <a:pt x="174" y="850"/>
                  </a:lnTo>
                  <a:lnTo>
                    <a:pt x="151" y="857"/>
                  </a:lnTo>
                  <a:lnTo>
                    <a:pt x="133" y="862"/>
                  </a:lnTo>
                  <a:lnTo>
                    <a:pt x="119" y="868"/>
                  </a:lnTo>
                  <a:close/>
                </a:path>
              </a:pathLst>
            </a:custGeom>
            <a:solidFill>
              <a:srgbClr val="F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503" name="Freeform 15"/>
            <p:cNvSpPr>
              <a:spLocks/>
            </p:cNvSpPr>
            <p:nvPr/>
          </p:nvSpPr>
          <p:spPr bwMode="auto">
            <a:xfrm>
              <a:off x="2165" y="2273"/>
              <a:ext cx="400" cy="219"/>
            </a:xfrm>
            <a:custGeom>
              <a:avLst/>
              <a:gdLst/>
              <a:ahLst/>
              <a:cxnLst>
                <a:cxn ang="0">
                  <a:pos x="0" y="46"/>
                </a:cxn>
                <a:cxn ang="0">
                  <a:pos x="51" y="10"/>
                </a:cxn>
                <a:cxn ang="0">
                  <a:pos x="172" y="0"/>
                </a:cxn>
                <a:cxn ang="0">
                  <a:pos x="263" y="94"/>
                </a:cxn>
                <a:cxn ang="0">
                  <a:pos x="288" y="113"/>
                </a:cxn>
                <a:cxn ang="0">
                  <a:pos x="312" y="123"/>
                </a:cxn>
                <a:cxn ang="0">
                  <a:pos x="333" y="126"/>
                </a:cxn>
                <a:cxn ang="0">
                  <a:pos x="352" y="123"/>
                </a:cxn>
                <a:cxn ang="0">
                  <a:pos x="367" y="118"/>
                </a:cxn>
                <a:cxn ang="0">
                  <a:pos x="378" y="112"/>
                </a:cxn>
                <a:cxn ang="0">
                  <a:pos x="386" y="106"/>
                </a:cxn>
                <a:cxn ang="0">
                  <a:pos x="388" y="103"/>
                </a:cxn>
                <a:cxn ang="0">
                  <a:pos x="381" y="133"/>
                </a:cxn>
                <a:cxn ang="0">
                  <a:pos x="386" y="158"/>
                </a:cxn>
                <a:cxn ang="0">
                  <a:pos x="395" y="177"/>
                </a:cxn>
                <a:cxn ang="0">
                  <a:pos x="400" y="184"/>
                </a:cxn>
                <a:cxn ang="0">
                  <a:pos x="377" y="187"/>
                </a:cxn>
                <a:cxn ang="0">
                  <a:pos x="357" y="190"/>
                </a:cxn>
                <a:cxn ang="0">
                  <a:pos x="339" y="192"/>
                </a:cxn>
                <a:cxn ang="0">
                  <a:pos x="325" y="195"/>
                </a:cxn>
                <a:cxn ang="0">
                  <a:pos x="312" y="199"/>
                </a:cxn>
                <a:cxn ang="0">
                  <a:pos x="302" y="201"/>
                </a:cxn>
                <a:cxn ang="0">
                  <a:pos x="297" y="204"/>
                </a:cxn>
                <a:cxn ang="0">
                  <a:pos x="295" y="204"/>
                </a:cxn>
                <a:cxn ang="0">
                  <a:pos x="282" y="219"/>
                </a:cxn>
                <a:cxn ang="0">
                  <a:pos x="263" y="218"/>
                </a:cxn>
                <a:cxn ang="0">
                  <a:pos x="237" y="205"/>
                </a:cxn>
                <a:cxn ang="0">
                  <a:pos x="210" y="184"/>
                </a:cxn>
                <a:cxn ang="0">
                  <a:pos x="185" y="160"/>
                </a:cxn>
                <a:cxn ang="0">
                  <a:pos x="162" y="137"/>
                </a:cxn>
                <a:cxn ang="0">
                  <a:pos x="147" y="120"/>
                </a:cxn>
                <a:cxn ang="0">
                  <a:pos x="141" y="113"/>
                </a:cxn>
                <a:cxn ang="0">
                  <a:pos x="109" y="119"/>
                </a:cxn>
                <a:cxn ang="0">
                  <a:pos x="95" y="134"/>
                </a:cxn>
                <a:cxn ang="0">
                  <a:pos x="80" y="143"/>
                </a:cxn>
                <a:cxn ang="0">
                  <a:pos x="65" y="147"/>
                </a:cxn>
                <a:cxn ang="0">
                  <a:pos x="51" y="146"/>
                </a:cxn>
                <a:cxn ang="0">
                  <a:pos x="38" y="144"/>
                </a:cxn>
                <a:cxn ang="0">
                  <a:pos x="28" y="140"/>
                </a:cxn>
                <a:cxn ang="0">
                  <a:pos x="23" y="137"/>
                </a:cxn>
                <a:cxn ang="0">
                  <a:pos x="20" y="136"/>
                </a:cxn>
                <a:cxn ang="0">
                  <a:pos x="54" y="71"/>
                </a:cxn>
                <a:cxn ang="0">
                  <a:pos x="126" y="33"/>
                </a:cxn>
                <a:cxn ang="0">
                  <a:pos x="66" y="29"/>
                </a:cxn>
                <a:cxn ang="0">
                  <a:pos x="64" y="30"/>
                </a:cxn>
                <a:cxn ang="0">
                  <a:pos x="58" y="34"/>
                </a:cxn>
                <a:cxn ang="0">
                  <a:pos x="48" y="38"/>
                </a:cxn>
                <a:cxn ang="0">
                  <a:pos x="37" y="44"/>
                </a:cxn>
                <a:cxn ang="0">
                  <a:pos x="25" y="48"/>
                </a:cxn>
                <a:cxn ang="0">
                  <a:pos x="14" y="51"/>
                </a:cxn>
                <a:cxn ang="0">
                  <a:pos x="6" y="50"/>
                </a:cxn>
                <a:cxn ang="0">
                  <a:pos x="0" y="46"/>
                </a:cxn>
              </a:cxnLst>
              <a:rect l="0" t="0" r="r" b="b"/>
              <a:pathLst>
                <a:path w="400" h="219">
                  <a:moveTo>
                    <a:pt x="0" y="46"/>
                  </a:moveTo>
                  <a:lnTo>
                    <a:pt x="51" y="10"/>
                  </a:lnTo>
                  <a:lnTo>
                    <a:pt x="172" y="0"/>
                  </a:lnTo>
                  <a:lnTo>
                    <a:pt x="263" y="94"/>
                  </a:lnTo>
                  <a:lnTo>
                    <a:pt x="288" y="113"/>
                  </a:lnTo>
                  <a:lnTo>
                    <a:pt x="312" y="123"/>
                  </a:lnTo>
                  <a:lnTo>
                    <a:pt x="333" y="126"/>
                  </a:lnTo>
                  <a:lnTo>
                    <a:pt x="352" y="123"/>
                  </a:lnTo>
                  <a:lnTo>
                    <a:pt x="367" y="118"/>
                  </a:lnTo>
                  <a:lnTo>
                    <a:pt x="378" y="112"/>
                  </a:lnTo>
                  <a:lnTo>
                    <a:pt x="386" y="106"/>
                  </a:lnTo>
                  <a:lnTo>
                    <a:pt x="388" y="103"/>
                  </a:lnTo>
                  <a:lnTo>
                    <a:pt x="381" y="133"/>
                  </a:lnTo>
                  <a:lnTo>
                    <a:pt x="386" y="158"/>
                  </a:lnTo>
                  <a:lnTo>
                    <a:pt x="395" y="177"/>
                  </a:lnTo>
                  <a:lnTo>
                    <a:pt x="400" y="184"/>
                  </a:lnTo>
                  <a:lnTo>
                    <a:pt x="377" y="187"/>
                  </a:lnTo>
                  <a:lnTo>
                    <a:pt x="357" y="190"/>
                  </a:lnTo>
                  <a:lnTo>
                    <a:pt x="339" y="192"/>
                  </a:lnTo>
                  <a:lnTo>
                    <a:pt x="325" y="195"/>
                  </a:lnTo>
                  <a:lnTo>
                    <a:pt x="312" y="199"/>
                  </a:lnTo>
                  <a:lnTo>
                    <a:pt x="302" y="201"/>
                  </a:lnTo>
                  <a:lnTo>
                    <a:pt x="297" y="204"/>
                  </a:lnTo>
                  <a:lnTo>
                    <a:pt x="295" y="204"/>
                  </a:lnTo>
                  <a:lnTo>
                    <a:pt x="282" y="219"/>
                  </a:lnTo>
                  <a:lnTo>
                    <a:pt x="263" y="218"/>
                  </a:lnTo>
                  <a:lnTo>
                    <a:pt x="237" y="205"/>
                  </a:lnTo>
                  <a:lnTo>
                    <a:pt x="210" y="184"/>
                  </a:lnTo>
                  <a:lnTo>
                    <a:pt x="185" y="160"/>
                  </a:lnTo>
                  <a:lnTo>
                    <a:pt x="162" y="137"/>
                  </a:lnTo>
                  <a:lnTo>
                    <a:pt x="147" y="120"/>
                  </a:lnTo>
                  <a:lnTo>
                    <a:pt x="141" y="113"/>
                  </a:lnTo>
                  <a:lnTo>
                    <a:pt x="109" y="119"/>
                  </a:lnTo>
                  <a:lnTo>
                    <a:pt x="95" y="134"/>
                  </a:lnTo>
                  <a:lnTo>
                    <a:pt x="80" y="143"/>
                  </a:lnTo>
                  <a:lnTo>
                    <a:pt x="65" y="147"/>
                  </a:lnTo>
                  <a:lnTo>
                    <a:pt x="51" y="146"/>
                  </a:lnTo>
                  <a:lnTo>
                    <a:pt x="38" y="144"/>
                  </a:lnTo>
                  <a:lnTo>
                    <a:pt x="28" y="140"/>
                  </a:lnTo>
                  <a:lnTo>
                    <a:pt x="23" y="137"/>
                  </a:lnTo>
                  <a:lnTo>
                    <a:pt x="20" y="136"/>
                  </a:lnTo>
                  <a:lnTo>
                    <a:pt x="54" y="71"/>
                  </a:lnTo>
                  <a:lnTo>
                    <a:pt x="126" y="33"/>
                  </a:lnTo>
                  <a:lnTo>
                    <a:pt x="66" y="29"/>
                  </a:lnTo>
                  <a:lnTo>
                    <a:pt x="64" y="30"/>
                  </a:lnTo>
                  <a:lnTo>
                    <a:pt x="58" y="34"/>
                  </a:lnTo>
                  <a:lnTo>
                    <a:pt x="48" y="38"/>
                  </a:lnTo>
                  <a:lnTo>
                    <a:pt x="37" y="44"/>
                  </a:lnTo>
                  <a:lnTo>
                    <a:pt x="25" y="48"/>
                  </a:lnTo>
                  <a:lnTo>
                    <a:pt x="14" y="51"/>
                  </a:lnTo>
                  <a:lnTo>
                    <a:pt x="6" y="50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FF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504" name="Freeform 16"/>
            <p:cNvSpPr>
              <a:spLocks/>
            </p:cNvSpPr>
            <p:nvPr/>
          </p:nvSpPr>
          <p:spPr bwMode="auto">
            <a:xfrm>
              <a:off x="2575" y="2254"/>
              <a:ext cx="289" cy="91"/>
            </a:xfrm>
            <a:custGeom>
              <a:avLst/>
              <a:gdLst/>
              <a:ahLst/>
              <a:cxnLst>
                <a:cxn ang="0">
                  <a:pos x="0" y="91"/>
                </a:cxn>
                <a:cxn ang="0">
                  <a:pos x="2" y="91"/>
                </a:cxn>
                <a:cxn ang="0">
                  <a:pos x="9" y="90"/>
                </a:cxn>
                <a:cxn ang="0">
                  <a:pos x="19" y="89"/>
                </a:cxn>
                <a:cxn ang="0">
                  <a:pos x="33" y="87"/>
                </a:cxn>
                <a:cxn ang="0">
                  <a:pos x="52" y="84"/>
                </a:cxn>
                <a:cxn ang="0">
                  <a:pos x="72" y="80"/>
                </a:cxn>
                <a:cxn ang="0">
                  <a:pos x="93" y="76"/>
                </a:cxn>
                <a:cxn ang="0">
                  <a:pos x="115" y="70"/>
                </a:cxn>
                <a:cxn ang="0">
                  <a:pos x="139" y="65"/>
                </a:cxn>
                <a:cxn ang="0">
                  <a:pos x="163" y="59"/>
                </a:cxn>
                <a:cxn ang="0">
                  <a:pos x="189" y="50"/>
                </a:cxn>
                <a:cxn ang="0">
                  <a:pos x="211" y="42"/>
                </a:cxn>
                <a:cxn ang="0">
                  <a:pos x="234" y="33"/>
                </a:cxn>
                <a:cxn ang="0">
                  <a:pos x="255" y="24"/>
                </a:cxn>
                <a:cxn ang="0">
                  <a:pos x="274" y="12"/>
                </a:cxn>
                <a:cxn ang="0">
                  <a:pos x="289" y="0"/>
                </a:cxn>
                <a:cxn ang="0">
                  <a:pos x="286" y="1"/>
                </a:cxn>
                <a:cxn ang="0">
                  <a:pos x="278" y="4"/>
                </a:cxn>
                <a:cxn ang="0">
                  <a:pos x="265" y="8"/>
                </a:cxn>
                <a:cxn ang="0">
                  <a:pos x="250" y="14"/>
                </a:cxn>
                <a:cxn ang="0">
                  <a:pos x="230" y="21"/>
                </a:cxn>
                <a:cxn ang="0">
                  <a:pos x="207" y="28"/>
                </a:cxn>
                <a:cxn ang="0">
                  <a:pos x="183" y="36"/>
                </a:cxn>
                <a:cxn ang="0">
                  <a:pos x="158" y="45"/>
                </a:cxn>
                <a:cxn ang="0">
                  <a:pos x="132" y="53"/>
                </a:cxn>
                <a:cxn ang="0">
                  <a:pos x="107" y="62"/>
                </a:cxn>
                <a:cxn ang="0">
                  <a:pos x="83" y="69"/>
                </a:cxn>
                <a:cxn ang="0">
                  <a:pos x="60" y="76"/>
                </a:cxn>
                <a:cxn ang="0">
                  <a:pos x="41" y="83"/>
                </a:cxn>
                <a:cxn ang="0">
                  <a:pos x="22" y="87"/>
                </a:cxn>
                <a:cxn ang="0">
                  <a:pos x="9" y="90"/>
                </a:cxn>
                <a:cxn ang="0">
                  <a:pos x="0" y="91"/>
                </a:cxn>
              </a:cxnLst>
              <a:rect l="0" t="0" r="r" b="b"/>
              <a:pathLst>
                <a:path w="289" h="91">
                  <a:moveTo>
                    <a:pt x="0" y="91"/>
                  </a:moveTo>
                  <a:lnTo>
                    <a:pt x="2" y="91"/>
                  </a:lnTo>
                  <a:lnTo>
                    <a:pt x="9" y="90"/>
                  </a:lnTo>
                  <a:lnTo>
                    <a:pt x="19" y="89"/>
                  </a:lnTo>
                  <a:lnTo>
                    <a:pt x="33" y="87"/>
                  </a:lnTo>
                  <a:lnTo>
                    <a:pt x="52" y="84"/>
                  </a:lnTo>
                  <a:lnTo>
                    <a:pt x="72" y="80"/>
                  </a:lnTo>
                  <a:lnTo>
                    <a:pt x="93" y="76"/>
                  </a:lnTo>
                  <a:lnTo>
                    <a:pt x="115" y="70"/>
                  </a:lnTo>
                  <a:lnTo>
                    <a:pt x="139" y="65"/>
                  </a:lnTo>
                  <a:lnTo>
                    <a:pt x="163" y="59"/>
                  </a:lnTo>
                  <a:lnTo>
                    <a:pt x="189" y="50"/>
                  </a:lnTo>
                  <a:lnTo>
                    <a:pt x="211" y="42"/>
                  </a:lnTo>
                  <a:lnTo>
                    <a:pt x="234" y="33"/>
                  </a:lnTo>
                  <a:lnTo>
                    <a:pt x="255" y="24"/>
                  </a:lnTo>
                  <a:lnTo>
                    <a:pt x="274" y="12"/>
                  </a:lnTo>
                  <a:lnTo>
                    <a:pt x="289" y="0"/>
                  </a:lnTo>
                  <a:lnTo>
                    <a:pt x="286" y="1"/>
                  </a:lnTo>
                  <a:lnTo>
                    <a:pt x="278" y="4"/>
                  </a:lnTo>
                  <a:lnTo>
                    <a:pt x="265" y="8"/>
                  </a:lnTo>
                  <a:lnTo>
                    <a:pt x="250" y="14"/>
                  </a:lnTo>
                  <a:lnTo>
                    <a:pt x="230" y="21"/>
                  </a:lnTo>
                  <a:lnTo>
                    <a:pt x="207" y="28"/>
                  </a:lnTo>
                  <a:lnTo>
                    <a:pt x="183" y="36"/>
                  </a:lnTo>
                  <a:lnTo>
                    <a:pt x="158" y="45"/>
                  </a:lnTo>
                  <a:lnTo>
                    <a:pt x="132" y="53"/>
                  </a:lnTo>
                  <a:lnTo>
                    <a:pt x="107" y="62"/>
                  </a:lnTo>
                  <a:lnTo>
                    <a:pt x="83" y="69"/>
                  </a:lnTo>
                  <a:lnTo>
                    <a:pt x="60" y="76"/>
                  </a:lnTo>
                  <a:lnTo>
                    <a:pt x="41" y="83"/>
                  </a:lnTo>
                  <a:lnTo>
                    <a:pt x="22" y="87"/>
                  </a:lnTo>
                  <a:lnTo>
                    <a:pt x="9" y="90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505" name="Freeform 17"/>
            <p:cNvSpPr>
              <a:spLocks/>
            </p:cNvSpPr>
            <p:nvPr/>
          </p:nvSpPr>
          <p:spPr bwMode="auto">
            <a:xfrm>
              <a:off x="2460" y="2461"/>
              <a:ext cx="86" cy="19"/>
            </a:xfrm>
            <a:custGeom>
              <a:avLst/>
              <a:gdLst/>
              <a:ahLst/>
              <a:cxnLst>
                <a:cxn ang="0">
                  <a:pos x="86" y="4"/>
                </a:cxn>
                <a:cxn ang="0">
                  <a:pos x="0" y="19"/>
                </a:cxn>
                <a:cxn ang="0">
                  <a:pos x="2" y="17"/>
                </a:cxn>
                <a:cxn ang="0">
                  <a:pos x="4" y="14"/>
                </a:cxn>
                <a:cxn ang="0">
                  <a:pos x="10" y="10"/>
                </a:cxn>
                <a:cxn ang="0">
                  <a:pos x="19" y="6"/>
                </a:cxn>
                <a:cxn ang="0">
                  <a:pos x="30" y="2"/>
                </a:cxn>
                <a:cxn ang="0">
                  <a:pos x="45" y="0"/>
                </a:cxn>
                <a:cxn ang="0">
                  <a:pos x="64" y="0"/>
                </a:cxn>
                <a:cxn ang="0">
                  <a:pos x="86" y="4"/>
                </a:cxn>
              </a:cxnLst>
              <a:rect l="0" t="0" r="r" b="b"/>
              <a:pathLst>
                <a:path w="86" h="19">
                  <a:moveTo>
                    <a:pt x="86" y="4"/>
                  </a:moveTo>
                  <a:lnTo>
                    <a:pt x="0" y="19"/>
                  </a:lnTo>
                  <a:lnTo>
                    <a:pt x="2" y="17"/>
                  </a:lnTo>
                  <a:lnTo>
                    <a:pt x="4" y="14"/>
                  </a:lnTo>
                  <a:lnTo>
                    <a:pt x="10" y="10"/>
                  </a:lnTo>
                  <a:lnTo>
                    <a:pt x="19" y="6"/>
                  </a:lnTo>
                  <a:lnTo>
                    <a:pt x="30" y="2"/>
                  </a:lnTo>
                  <a:lnTo>
                    <a:pt x="45" y="0"/>
                  </a:lnTo>
                  <a:lnTo>
                    <a:pt x="64" y="0"/>
                  </a:lnTo>
                  <a:lnTo>
                    <a:pt x="86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506" name="Freeform 18"/>
            <p:cNvSpPr>
              <a:spLocks/>
            </p:cNvSpPr>
            <p:nvPr/>
          </p:nvSpPr>
          <p:spPr bwMode="auto">
            <a:xfrm>
              <a:off x="2317" y="2400"/>
              <a:ext cx="139" cy="98"/>
            </a:xfrm>
            <a:custGeom>
              <a:avLst/>
              <a:gdLst/>
              <a:ahLst/>
              <a:cxnLst>
                <a:cxn ang="0">
                  <a:pos x="139" y="80"/>
                </a:cxn>
                <a:cxn ang="0">
                  <a:pos x="138" y="81"/>
                </a:cxn>
                <a:cxn ang="0">
                  <a:pos x="135" y="84"/>
                </a:cxn>
                <a:cxn ang="0">
                  <a:pos x="129" y="88"/>
                </a:cxn>
                <a:cxn ang="0">
                  <a:pos x="122" y="91"/>
                </a:cxn>
                <a:cxn ang="0">
                  <a:pos x="113" y="92"/>
                </a:cxn>
                <a:cxn ang="0">
                  <a:pos x="104" y="91"/>
                </a:cxn>
                <a:cxn ang="0">
                  <a:pos x="92" y="84"/>
                </a:cxn>
                <a:cxn ang="0">
                  <a:pos x="81" y="71"/>
                </a:cxn>
                <a:cxn ang="0">
                  <a:pos x="77" y="67"/>
                </a:cxn>
                <a:cxn ang="0">
                  <a:pos x="68" y="54"/>
                </a:cxn>
                <a:cxn ang="0">
                  <a:pos x="58" y="41"/>
                </a:cxn>
                <a:cxn ang="0">
                  <a:pos x="49" y="30"/>
                </a:cxn>
                <a:cxn ang="0">
                  <a:pos x="47" y="30"/>
                </a:cxn>
                <a:cxn ang="0">
                  <a:pos x="41" y="29"/>
                </a:cxn>
                <a:cxn ang="0">
                  <a:pos x="34" y="26"/>
                </a:cxn>
                <a:cxn ang="0">
                  <a:pos x="27" y="23"/>
                </a:cxn>
                <a:cxn ang="0">
                  <a:pos x="19" y="19"/>
                </a:cxn>
                <a:cxn ang="0">
                  <a:pos x="10" y="15"/>
                </a:cxn>
                <a:cxn ang="0">
                  <a:pos x="5" y="7"/>
                </a:cxn>
                <a:cxn ang="0">
                  <a:pos x="0" y="0"/>
                </a:cxn>
                <a:cxn ang="0">
                  <a:pos x="0" y="5"/>
                </a:cxn>
                <a:cxn ang="0">
                  <a:pos x="6" y="13"/>
                </a:cxn>
                <a:cxn ang="0">
                  <a:pos x="17" y="26"/>
                </a:cxn>
                <a:cxn ang="0">
                  <a:pos x="41" y="36"/>
                </a:cxn>
                <a:cxn ang="0">
                  <a:pos x="44" y="40"/>
                </a:cxn>
                <a:cxn ang="0">
                  <a:pos x="53" y="51"/>
                </a:cxn>
                <a:cxn ang="0">
                  <a:pos x="64" y="65"/>
                </a:cxn>
                <a:cxn ang="0">
                  <a:pos x="80" y="80"/>
                </a:cxn>
                <a:cxn ang="0">
                  <a:pos x="95" y="92"/>
                </a:cxn>
                <a:cxn ang="0">
                  <a:pos x="111" y="98"/>
                </a:cxn>
                <a:cxn ang="0">
                  <a:pos x="126" y="95"/>
                </a:cxn>
                <a:cxn ang="0">
                  <a:pos x="139" y="80"/>
                </a:cxn>
              </a:cxnLst>
              <a:rect l="0" t="0" r="r" b="b"/>
              <a:pathLst>
                <a:path w="139" h="98">
                  <a:moveTo>
                    <a:pt x="139" y="80"/>
                  </a:moveTo>
                  <a:lnTo>
                    <a:pt x="138" y="81"/>
                  </a:lnTo>
                  <a:lnTo>
                    <a:pt x="135" y="84"/>
                  </a:lnTo>
                  <a:lnTo>
                    <a:pt x="129" y="88"/>
                  </a:lnTo>
                  <a:lnTo>
                    <a:pt x="122" y="91"/>
                  </a:lnTo>
                  <a:lnTo>
                    <a:pt x="113" y="92"/>
                  </a:lnTo>
                  <a:lnTo>
                    <a:pt x="104" y="91"/>
                  </a:lnTo>
                  <a:lnTo>
                    <a:pt x="92" y="84"/>
                  </a:lnTo>
                  <a:lnTo>
                    <a:pt x="81" y="71"/>
                  </a:lnTo>
                  <a:lnTo>
                    <a:pt x="77" y="67"/>
                  </a:lnTo>
                  <a:lnTo>
                    <a:pt x="68" y="54"/>
                  </a:lnTo>
                  <a:lnTo>
                    <a:pt x="58" y="41"/>
                  </a:lnTo>
                  <a:lnTo>
                    <a:pt x="49" y="30"/>
                  </a:lnTo>
                  <a:lnTo>
                    <a:pt x="47" y="30"/>
                  </a:lnTo>
                  <a:lnTo>
                    <a:pt x="41" y="29"/>
                  </a:lnTo>
                  <a:lnTo>
                    <a:pt x="34" y="26"/>
                  </a:lnTo>
                  <a:lnTo>
                    <a:pt x="27" y="23"/>
                  </a:lnTo>
                  <a:lnTo>
                    <a:pt x="19" y="19"/>
                  </a:lnTo>
                  <a:lnTo>
                    <a:pt x="10" y="15"/>
                  </a:lnTo>
                  <a:lnTo>
                    <a:pt x="5" y="7"/>
                  </a:lnTo>
                  <a:lnTo>
                    <a:pt x="0" y="0"/>
                  </a:lnTo>
                  <a:lnTo>
                    <a:pt x="0" y="5"/>
                  </a:lnTo>
                  <a:lnTo>
                    <a:pt x="6" y="13"/>
                  </a:lnTo>
                  <a:lnTo>
                    <a:pt x="17" y="26"/>
                  </a:lnTo>
                  <a:lnTo>
                    <a:pt x="41" y="36"/>
                  </a:lnTo>
                  <a:lnTo>
                    <a:pt x="44" y="40"/>
                  </a:lnTo>
                  <a:lnTo>
                    <a:pt x="53" y="51"/>
                  </a:lnTo>
                  <a:lnTo>
                    <a:pt x="64" y="65"/>
                  </a:lnTo>
                  <a:lnTo>
                    <a:pt x="80" y="80"/>
                  </a:lnTo>
                  <a:lnTo>
                    <a:pt x="95" y="92"/>
                  </a:lnTo>
                  <a:lnTo>
                    <a:pt x="111" y="98"/>
                  </a:lnTo>
                  <a:lnTo>
                    <a:pt x="126" y="95"/>
                  </a:lnTo>
                  <a:lnTo>
                    <a:pt x="139" y="8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507" name="Freeform 19"/>
            <p:cNvSpPr>
              <a:spLocks/>
            </p:cNvSpPr>
            <p:nvPr/>
          </p:nvSpPr>
          <p:spPr bwMode="auto">
            <a:xfrm>
              <a:off x="2238" y="2263"/>
              <a:ext cx="207" cy="109"/>
            </a:xfrm>
            <a:custGeom>
              <a:avLst/>
              <a:gdLst/>
              <a:ahLst/>
              <a:cxnLst>
                <a:cxn ang="0">
                  <a:pos x="113" y="26"/>
                </a:cxn>
                <a:cxn ang="0">
                  <a:pos x="115" y="27"/>
                </a:cxn>
                <a:cxn ang="0">
                  <a:pos x="120" y="30"/>
                </a:cxn>
                <a:cxn ang="0">
                  <a:pos x="126" y="36"/>
                </a:cxn>
                <a:cxn ang="0">
                  <a:pos x="130" y="41"/>
                </a:cxn>
                <a:cxn ang="0">
                  <a:pos x="132" y="43"/>
                </a:cxn>
                <a:cxn ang="0">
                  <a:pos x="137" y="48"/>
                </a:cxn>
                <a:cxn ang="0">
                  <a:pos x="144" y="57"/>
                </a:cxn>
                <a:cxn ang="0">
                  <a:pos x="154" y="67"/>
                </a:cxn>
                <a:cxn ang="0">
                  <a:pos x="166" y="78"/>
                </a:cxn>
                <a:cxn ang="0">
                  <a:pos x="178" y="89"/>
                </a:cxn>
                <a:cxn ang="0">
                  <a:pos x="192" y="99"/>
                </a:cxn>
                <a:cxn ang="0">
                  <a:pos x="207" y="109"/>
                </a:cxn>
                <a:cxn ang="0">
                  <a:pos x="204" y="106"/>
                </a:cxn>
                <a:cxn ang="0">
                  <a:pos x="198" y="99"/>
                </a:cxn>
                <a:cxn ang="0">
                  <a:pos x="190" y="89"/>
                </a:cxn>
                <a:cxn ang="0">
                  <a:pos x="178" y="77"/>
                </a:cxn>
                <a:cxn ang="0">
                  <a:pos x="167" y="63"/>
                </a:cxn>
                <a:cxn ang="0">
                  <a:pos x="156" y="48"/>
                </a:cxn>
                <a:cxn ang="0">
                  <a:pos x="146" y="36"/>
                </a:cxn>
                <a:cxn ang="0">
                  <a:pos x="137" y="26"/>
                </a:cxn>
                <a:cxn ang="0">
                  <a:pos x="136" y="24"/>
                </a:cxn>
                <a:cxn ang="0">
                  <a:pos x="133" y="20"/>
                </a:cxn>
                <a:cxn ang="0">
                  <a:pos x="128" y="15"/>
                </a:cxn>
                <a:cxn ang="0">
                  <a:pos x="120" y="9"/>
                </a:cxn>
                <a:cxn ang="0">
                  <a:pos x="111" y="5"/>
                </a:cxn>
                <a:cxn ang="0">
                  <a:pos x="99" y="2"/>
                </a:cxn>
                <a:cxn ang="0">
                  <a:pos x="85" y="0"/>
                </a:cxn>
                <a:cxn ang="0">
                  <a:pos x="70" y="5"/>
                </a:cxn>
                <a:cxn ang="0">
                  <a:pos x="68" y="5"/>
                </a:cxn>
                <a:cxn ang="0">
                  <a:pos x="64" y="6"/>
                </a:cxn>
                <a:cxn ang="0">
                  <a:pos x="57" y="7"/>
                </a:cxn>
                <a:cxn ang="0">
                  <a:pos x="48" y="9"/>
                </a:cxn>
                <a:cxn ang="0">
                  <a:pos x="39" y="10"/>
                </a:cxn>
                <a:cxn ang="0">
                  <a:pos x="27" y="12"/>
                </a:cxn>
                <a:cxn ang="0">
                  <a:pos x="15" y="12"/>
                </a:cxn>
                <a:cxn ang="0">
                  <a:pos x="0" y="12"/>
                </a:cxn>
                <a:cxn ang="0">
                  <a:pos x="2" y="12"/>
                </a:cxn>
                <a:cxn ang="0">
                  <a:pos x="5" y="13"/>
                </a:cxn>
                <a:cxn ang="0">
                  <a:pos x="9" y="13"/>
                </a:cxn>
                <a:cxn ang="0">
                  <a:pos x="16" y="13"/>
                </a:cxn>
                <a:cxn ang="0">
                  <a:pos x="26" y="15"/>
                </a:cxn>
                <a:cxn ang="0">
                  <a:pos x="37" y="15"/>
                </a:cxn>
                <a:cxn ang="0">
                  <a:pos x="50" y="13"/>
                </a:cxn>
                <a:cxn ang="0">
                  <a:pos x="65" y="12"/>
                </a:cxn>
                <a:cxn ang="0">
                  <a:pos x="67" y="12"/>
                </a:cxn>
                <a:cxn ang="0">
                  <a:pos x="70" y="10"/>
                </a:cxn>
                <a:cxn ang="0">
                  <a:pos x="74" y="9"/>
                </a:cxn>
                <a:cxn ang="0">
                  <a:pos x="79" y="7"/>
                </a:cxn>
                <a:cxn ang="0">
                  <a:pos x="87" y="9"/>
                </a:cxn>
                <a:cxn ang="0">
                  <a:pos x="95" y="12"/>
                </a:cxn>
                <a:cxn ang="0">
                  <a:pos x="104" y="17"/>
                </a:cxn>
                <a:cxn ang="0">
                  <a:pos x="113" y="26"/>
                </a:cxn>
              </a:cxnLst>
              <a:rect l="0" t="0" r="r" b="b"/>
              <a:pathLst>
                <a:path w="207" h="109">
                  <a:moveTo>
                    <a:pt x="113" y="26"/>
                  </a:moveTo>
                  <a:lnTo>
                    <a:pt x="115" y="27"/>
                  </a:lnTo>
                  <a:lnTo>
                    <a:pt x="120" y="30"/>
                  </a:lnTo>
                  <a:lnTo>
                    <a:pt x="126" y="36"/>
                  </a:lnTo>
                  <a:lnTo>
                    <a:pt x="130" y="41"/>
                  </a:lnTo>
                  <a:lnTo>
                    <a:pt x="132" y="43"/>
                  </a:lnTo>
                  <a:lnTo>
                    <a:pt x="137" y="48"/>
                  </a:lnTo>
                  <a:lnTo>
                    <a:pt x="144" y="57"/>
                  </a:lnTo>
                  <a:lnTo>
                    <a:pt x="154" y="67"/>
                  </a:lnTo>
                  <a:lnTo>
                    <a:pt x="166" y="78"/>
                  </a:lnTo>
                  <a:lnTo>
                    <a:pt x="178" y="89"/>
                  </a:lnTo>
                  <a:lnTo>
                    <a:pt x="192" y="99"/>
                  </a:lnTo>
                  <a:lnTo>
                    <a:pt x="207" y="109"/>
                  </a:lnTo>
                  <a:lnTo>
                    <a:pt x="204" y="106"/>
                  </a:lnTo>
                  <a:lnTo>
                    <a:pt x="198" y="99"/>
                  </a:lnTo>
                  <a:lnTo>
                    <a:pt x="190" y="89"/>
                  </a:lnTo>
                  <a:lnTo>
                    <a:pt x="178" y="77"/>
                  </a:lnTo>
                  <a:lnTo>
                    <a:pt x="167" y="63"/>
                  </a:lnTo>
                  <a:lnTo>
                    <a:pt x="156" y="48"/>
                  </a:lnTo>
                  <a:lnTo>
                    <a:pt x="146" y="36"/>
                  </a:lnTo>
                  <a:lnTo>
                    <a:pt x="137" y="26"/>
                  </a:lnTo>
                  <a:lnTo>
                    <a:pt x="136" y="24"/>
                  </a:lnTo>
                  <a:lnTo>
                    <a:pt x="133" y="20"/>
                  </a:lnTo>
                  <a:lnTo>
                    <a:pt x="128" y="15"/>
                  </a:lnTo>
                  <a:lnTo>
                    <a:pt x="120" y="9"/>
                  </a:lnTo>
                  <a:lnTo>
                    <a:pt x="111" y="5"/>
                  </a:lnTo>
                  <a:lnTo>
                    <a:pt x="99" y="2"/>
                  </a:lnTo>
                  <a:lnTo>
                    <a:pt x="85" y="0"/>
                  </a:lnTo>
                  <a:lnTo>
                    <a:pt x="70" y="5"/>
                  </a:lnTo>
                  <a:lnTo>
                    <a:pt x="68" y="5"/>
                  </a:lnTo>
                  <a:lnTo>
                    <a:pt x="64" y="6"/>
                  </a:lnTo>
                  <a:lnTo>
                    <a:pt x="57" y="7"/>
                  </a:lnTo>
                  <a:lnTo>
                    <a:pt x="48" y="9"/>
                  </a:lnTo>
                  <a:lnTo>
                    <a:pt x="39" y="10"/>
                  </a:lnTo>
                  <a:lnTo>
                    <a:pt x="27" y="12"/>
                  </a:lnTo>
                  <a:lnTo>
                    <a:pt x="15" y="12"/>
                  </a:lnTo>
                  <a:lnTo>
                    <a:pt x="0" y="12"/>
                  </a:lnTo>
                  <a:lnTo>
                    <a:pt x="2" y="12"/>
                  </a:lnTo>
                  <a:lnTo>
                    <a:pt x="5" y="13"/>
                  </a:lnTo>
                  <a:lnTo>
                    <a:pt x="9" y="13"/>
                  </a:lnTo>
                  <a:lnTo>
                    <a:pt x="16" y="13"/>
                  </a:lnTo>
                  <a:lnTo>
                    <a:pt x="26" y="15"/>
                  </a:lnTo>
                  <a:lnTo>
                    <a:pt x="37" y="15"/>
                  </a:lnTo>
                  <a:lnTo>
                    <a:pt x="50" y="13"/>
                  </a:lnTo>
                  <a:lnTo>
                    <a:pt x="65" y="12"/>
                  </a:lnTo>
                  <a:lnTo>
                    <a:pt x="67" y="12"/>
                  </a:lnTo>
                  <a:lnTo>
                    <a:pt x="70" y="10"/>
                  </a:lnTo>
                  <a:lnTo>
                    <a:pt x="74" y="9"/>
                  </a:lnTo>
                  <a:lnTo>
                    <a:pt x="79" y="7"/>
                  </a:lnTo>
                  <a:lnTo>
                    <a:pt x="87" y="9"/>
                  </a:lnTo>
                  <a:lnTo>
                    <a:pt x="95" y="12"/>
                  </a:lnTo>
                  <a:lnTo>
                    <a:pt x="104" y="17"/>
                  </a:lnTo>
                  <a:lnTo>
                    <a:pt x="113" y="2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508" name="Freeform 20"/>
            <p:cNvSpPr>
              <a:spLocks/>
            </p:cNvSpPr>
            <p:nvPr/>
          </p:nvSpPr>
          <p:spPr bwMode="auto">
            <a:xfrm>
              <a:off x="2182" y="2293"/>
              <a:ext cx="157" cy="116"/>
            </a:xfrm>
            <a:custGeom>
              <a:avLst/>
              <a:gdLst/>
              <a:ahLst/>
              <a:cxnLst>
                <a:cxn ang="0">
                  <a:pos x="157" y="11"/>
                </a:cxn>
                <a:cxn ang="0">
                  <a:pos x="154" y="7"/>
                </a:cxn>
                <a:cxn ang="0">
                  <a:pos x="147" y="2"/>
                </a:cxn>
                <a:cxn ang="0">
                  <a:pos x="134" y="0"/>
                </a:cxn>
                <a:cxn ang="0">
                  <a:pos x="116" y="9"/>
                </a:cxn>
                <a:cxn ang="0">
                  <a:pos x="114" y="10"/>
                </a:cxn>
                <a:cxn ang="0">
                  <a:pos x="109" y="13"/>
                </a:cxn>
                <a:cxn ang="0">
                  <a:pos x="100" y="16"/>
                </a:cxn>
                <a:cxn ang="0">
                  <a:pos x="90" y="21"/>
                </a:cxn>
                <a:cxn ang="0">
                  <a:pos x="79" y="26"/>
                </a:cxn>
                <a:cxn ang="0">
                  <a:pos x="68" y="30"/>
                </a:cxn>
                <a:cxn ang="0">
                  <a:pos x="56" y="33"/>
                </a:cxn>
                <a:cxn ang="0">
                  <a:pos x="47" y="34"/>
                </a:cxn>
                <a:cxn ang="0">
                  <a:pos x="45" y="35"/>
                </a:cxn>
                <a:cxn ang="0">
                  <a:pos x="42" y="38"/>
                </a:cxn>
                <a:cxn ang="0">
                  <a:pos x="35" y="44"/>
                </a:cxn>
                <a:cxn ang="0">
                  <a:pos x="28" y="54"/>
                </a:cxn>
                <a:cxn ang="0">
                  <a:pos x="28" y="57"/>
                </a:cxn>
                <a:cxn ang="0">
                  <a:pos x="27" y="66"/>
                </a:cxn>
                <a:cxn ang="0">
                  <a:pos x="18" y="85"/>
                </a:cxn>
                <a:cxn ang="0">
                  <a:pos x="0" y="109"/>
                </a:cxn>
                <a:cxn ang="0">
                  <a:pos x="0" y="110"/>
                </a:cxn>
                <a:cxn ang="0">
                  <a:pos x="3" y="114"/>
                </a:cxn>
                <a:cxn ang="0">
                  <a:pos x="6" y="116"/>
                </a:cxn>
                <a:cxn ang="0">
                  <a:pos x="11" y="114"/>
                </a:cxn>
                <a:cxn ang="0">
                  <a:pos x="10" y="114"/>
                </a:cxn>
                <a:cxn ang="0">
                  <a:pos x="7" y="114"/>
                </a:cxn>
                <a:cxn ang="0">
                  <a:pos x="4" y="113"/>
                </a:cxn>
                <a:cxn ang="0">
                  <a:pos x="4" y="109"/>
                </a:cxn>
                <a:cxn ang="0">
                  <a:pos x="7" y="105"/>
                </a:cxn>
                <a:cxn ang="0">
                  <a:pos x="15" y="93"/>
                </a:cxn>
                <a:cxn ang="0">
                  <a:pos x="27" y="79"/>
                </a:cxn>
                <a:cxn ang="0">
                  <a:pos x="35" y="66"/>
                </a:cxn>
                <a:cxn ang="0">
                  <a:pos x="38" y="62"/>
                </a:cxn>
                <a:cxn ang="0">
                  <a:pos x="44" y="52"/>
                </a:cxn>
                <a:cxn ang="0">
                  <a:pos x="52" y="41"/>
                </a:cxn>
                <a:cxn ang="0">
                  <a:pos x="61" y="35"/>
                </a:cxn>
                <a:cxn ang="0">
                  <a:pos x="62" y="35"/>
                </a:cxn>
                <a:cxn ang="0">
                  <a:pos x="66" y="34"/>
                </a:cxn>
                <a:cxn ang="0">
                  <a:pos x="73" y="33"/>
                </a:cxn>
                <a:cxn ang="0">
                  <a:pos x="80" y="31"/>
                </a:cxn>
                <a:cxn ang="0">
                  <a:pos x="89" y="28"/>
                </a:cxn>
                <a:cxn ang="0">
                  <a:pos x="99" y="24"/>
                </a:cxn>
                <a:cxn ang="0">
                  <a:pos x="107" y="20"/>
                </a:cxn>
                <a:cxn ang="0">
                  <a:pos x="114" y="14"/>
                </a:cxn>
                <a:cxn ang="0">
                  <a:pos x="116" y="13"/>
                </a:cxn>
                <a:cxn ang="0">
                  <a:pos x="120" y="11"/>
                </a:cxn>
                <a:cxn ang="0">
                  <a:pos x="126" y="9"/>
                </a:cxn>
                <a:cxn ang="0">
                  <a:pos x="133" y="6"/>
                </a:cxn>
                <a:cxn ang="0">
                  <a:pos x="140" y="3"/>
                </a:cxn>
                <a:cxn ang="0">
                  <a:pos x="147" y="3"/>
                </a:cxn>
                <a:cxn ang="0">
                  <a:pos x="152" y="6"/>
                </a:cxn>
                <a:cxn ang="0">
                  <a:pos x="157" y="11"/>
                </a:cxn>
              </a:cxnLst>
              <a:rect l="0" t="0" r="r" b="b"/>
              <a:pathLst>
                <a:path w="157" h="116">
                  <a:moveTo>
                    <a:pt x="157" y="11"/>
                  </a:moveTo>
                  <a:lnTo>
                    <a:pt x="154" y="7"/>
                  </a:lnTo>
                  <a:lnTo>
                    <a:pt x="147" y="2"/>
                  </a:lnTo>
                  <a:lnTo>
                    <a:pt x="134" y="0"/>
                  </a:lnTo>
                  <a:lnTo>
                    <a:pt x="116" y="9"/>
                  </a:lnTo>
                  <a:lnTo>
                    <a:pt x="114" y="10"/>
                  </a:lnTo>
                  <a:lnTo>
                    <a:pt x="109" y="13"/>
                  </a:lnTo>
                  <a:lnTo>
                    <a:pt x="100" y="16"/>
                  </a:lnTo>
                  <a:lnTo>
                    <a:pt x="90" y="21"/>
                  </a:lnTo>
                  <a:lnTo>
                    <a:pt x="79" y="26"/>
                  </a:lnTo>
                  <a:lnTo>
                    <a:pt x="68" y="30"/>
                  </a:lnTo>
                  <a:lnTo>
                    <a:pt x="56" y="33"/>
                  </a:lnTo>
                  <a:lnTo>
                    <a:pt x="47" y="34"/>
                  </a:lnTo>
                  <a:lnTo>
                    <a:pt x="45" y="35"/>
                  </a:lnTo>
                  <a:lnTo>
                    <a:pt x="42" y="38"/>
                  </a:lnTo>
                  <a:lnTo>
                    <a:pt x="35" y="44"/>
                  </a:lnTo>
                  <a:lnTo>
                    <a:pt x="28" y="54"/>
                  </a:lnTo>
                  <a:lnTo>
                    <a:pt x="28" y="57"/>
                  </a:lnTo>
                  <a:lnTo>
                    <a:pt x="27" y="66"/>
                  </a:lnTo>
                  <a:lnTo>
                    <a:pt x="18" y="85"/>
                  </a:lnTo>
                  <a:lnTo>
                    <a:pt x="0" y="109"/>
                  </a:lnTo>
                  <a:lnTo>
                    <a:pt x="0" y="110"/>
                  </a:lnTo>
                  <a:lnTo>
                    <a:pt x="3" y="114"/>
                  </a:lnTo>
                  <a:lnTo>
                    <a:pt x="6" y="116"/>
                  </a:lnTo>
                  <a:lnTo>
                    <a:pt x="11" y="114"/>
                  </a:lnTo>
                  <a:lnTo>
                    <a:pt x="10" y="114"/>
                  </a:lnTo>
                  <a:lnTo>
                    <a:pt x="7" y="114"/>
                  </a:lnTo>
                  <a:lnTo>
                    <a:pt x="4" y="113"/>
                  </a:lnTo>
                  <a:lnTo>
                    <a:pt x="4" y="109"/>
                  </a:lnTo>
                  <a:lnTo>
                    <a:pt x="7" y="105"/>
                  </a:lnTo>
                  <a:lnTo>
                    <a:pt x="15" y="93"/>
                  </a:lnTo>
                  <a:lnTo>
                    <a:pt x="27" y="79"/>
                  </a:lnTo>
                  <a:lnTo>
                    <a:pt x="35" y="66"/>
                  </a:lnTo>
                  <a:lnTo>
                    <a:pt x="38" y="62"/>
                  </a:lnTo>
                  <a:lnTo>
                    <a:pt x="44" y="52"/>
                  </a:lnTo>
                  <a:lnTo>
                    <a:pt x="52" y="41"/>
                  </a:lnTo>
                  <a:lnTo>
                    <a:pt x="61" y="35"/>
                  </a:lnTo>
                  <a:lnTo>
                    <a:pt x="62" y="35"/>
                  </a:lnTo>
                  <a:lnTo>
                    <a:pt x="66" y="34"/>
                  </a:lnTo>
                  <a:lnTo>
                    <a:pt x="73" y="33"/>
                  </a:lnTo>
                  <a:lnTo>
                    <a:pt x="80" y="31"/>
                  </a:lnTo>
                  <a:lnTo>
                    <a:pt x="89" y="28"/>
                  </a:lnTo>
                  <a:lnTo>
                    <a:pt x="99" y="24"/>
                  </a:lnTo>
                  <a:lnTo>
                    <a:pt x="107" y="20"/>
                  </a:lnTo>
                  <a:lnTo>
                    <a:pt x="114" y="14"/>
                  </a:lnTo>
                  <a:lnTo>
                    <a:pt x="116" y="13"/>
                  </a:lnTo>
                  <a:lnTo>
                    <a:pt x="120" y="11"/>
                  </a:lnTo>
                  <a:lnTo>
                    <a:pt x="126" y="9"/>
                  </a:lnTo>
                  <a:lnTo>
                    <a:pt x="133" y="6"/>
                  </a:lnTo>
                  <a:lnTo>
                    <a:pt x="140" y="3"/>
                  </a:lnTo>
                  <a:lnTo>
                    <a:pt x="147" y="3"/>
                  </a:lnTo>
                  <a:lnTo>
                    <a:pt x="152" y="6"/>
                  </a:lnTo>
                  <a:lnTo>
                    <a:pt x="157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509" name="Freeform 21"/>
            <p:cNvSpPr>
              <a:spLocks/>
            </p:cNvSpPr>
            <p:nvPr/>
          </p:nvSpPr>
          <p:spPr bwMode="auto">
            <a:xfrm>
              <a:off x="2274" y="2381"/>
              <a:ext cx="58" cy="14"/>
            </a:xfrm>
            <a:custGeom>
              <a:avLst/>
              <a:gdLst/>
              <a:ahLst/>
              <a:cxnLst>
                <a:cxn ang="0">
                  <a:pos x="58" y="0"/>
                </a:cxn>
                <a:cxn ang="0">
                  <a:pos x="56" y="2"/>
                </a:cxn>
                <a:cxn ang="0">
                  <a:pos x="52" y="7"/>
                </a:cxn>
                <a:cxn ang="0">
                  <a:pos x="45" y="11"/>
                </a:cxn>
                <a:cxn ang="0">
                  <a:pos x="35" y="12"/>
                </a:cxn>
                <a:cxn ang="0">
                  <a:pos x="32" y="12"/>
                </a:cxn>
                <a:cxn ang="0">
                  <a:pos x="27" y="14"/>
                </a:cxn>
                <a:cxn ang="0">
                  <a:pos x="15" y="12"/>
                </a:cxn>
                <a:cxn ang="0">
                  <a:pos x="0" y="11"/>
                </a:cxn>
                <a:cxn ang="0">
                  <a:pos x="4" y="11"/>
                </a:cxn>
                <a:cxn ang="0">
                  <a:pos x="12" y="10"/>
                </a:cxn>
                <a:cxn ang="0">
                  <a:pos x="24" y="7"/>
                </a:cxn>
                <a:cxn ang="0">
                  <a:pos x="35" y="2"/>
                </a:cxn>
                <a:cxn ang="0">
                  <a:pos x="38" y="2"/>
                </a:cxn>
                <a:cxn ang="0">
                  <a:pos x="45" y="4"/>
                </a:cxn>
                <a:cxn ang="0">
                  <a:pos x="52" y="2"/>
                </a:cxn>
                <a:cxn ang="0">
                  <a:pos x="58" y="0"/>
                </a:cxn>
              </a:cxnLst>
              <a:rect l="0" t="0" r="r" b="b"/>
              <a:pathLst>
                <a:path w="58" h="14">
                  <a:moveTo>
                    <a:pt x="58" y="0"/>
                  </a:moveTo>
                  <a:lnTo>
                    <a:pt x="56" y="2"/>
                  </a:lnTo>
                  <a:lnTo>
                    <a:pt x="52" y="7"/>
                  </a:lnTo>
                  <a:lnTo>
                    <a:pt x="45" y="11"/>
                  </a:lnTo>
                  <a:lnTo>
                    <a:pt x="35" y="12"/>
                  </a:lnTo>
                  <a:lnTo>
                    <a:pt x="32" y="12"/>
                  </a:lnTo>
                  <a:lnTo>
                    <a:pt x="27" y="14"/>
                  </a:lnTo>
                  <a:lnTo>
                    <a:pt x="15" y="12"/>
                  </a:lnTo>
                  <a:lnTo>
                    <a:pt x="0" y="11"/>
                  </a:lnTo>
                  <a:lnTo>
                    <a:pt x="4" y="11"/>
                  </a:lnTo>
                  <a:lnTo>
                    <a:pt x="12" y="10"/>
                  </a:lnTo>
                  <a:lnTo>
                    <a:pt x="24" y="7"/>
                  </a:lnTo>
                  <a:lnTo>
                    <a:pt x="35" y="2"/>
                  </a:lnTo>
                  <a:lnTo>
                    <a:pt x="38" y="2"/>
                  </a:lnTo>
                  <a:lnTo>
                    <a:pt x="45" y="4"/>
                  </a:lnTo>
                  <a:lnTo>
                    <a:pt x="52" y="2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510" name="Freeform 22"/>
            <p:cNvSpPr>
              <a:spLocks/>
            </p:cNvSpPr>
            <p:nvPr/>
          </p:nvSpPr>
          <p:spPr bwMode="auto">
            <a:xfrm>
              <a:off x="2231" y="2388"/>
              <a:ext cx="43" cy="39"/>
            </a:xfrm>
            <a:custGeom>
              <a:avLst/>
              <a:gdLst/>
              <a:ahLst/>
              <a:cxnLst>
                <a:cxn ang="0">
                  <a:pos x="43" y="0"/>
                </a:cxn>
                <a:cxn ang="0">
                  <a:pos x="43" y="3"/>
                </a:cxn>
                <a:cxn ang="0">
                  <a:pos x="41" y="11"/>
                </a:cxn>
                <a:cxn ang="0">
                  <a:pos x="36" y="22"/>
                </a:cxn>
                <a:cxn ang="0">
                  <a:pos x="27" y="34"/>
                </a:cxn>
                <a:cxn ang="0">
                  <a:pos x="24" y="35"/>
                </a:cxn>
                <a:cxn ang="0">
                  <a:pos x="19" y="38"/>
                </a:cxn>
                <a:cxn ang="0">
                  <a:pos x="10" y="39"/>
                </a:cxn>
                <a:cxn ang="0">
                  <a:pos x="0" y="38"/>
                </a:cxn>
                <a:cxn ang="0">
                  <a:pos x="2" y="38"/>
                </a:cxn>
                <a:cxn ang="0">
                  <a:pos x="5" y="38"/>
                </a:cxn>
                <a:cxn ang="0">
                  <a:pos x="9" y="36"/>
                </a:cxn>
                <a:cxn ang="0">
                  <a:pos x="14" y="34"/>
                </a:cxn>
                <a:cxn ang="0">
                  <a:pos x="22" y="29"/>
                </a:cxn>
                <a:cxn ang="0">
                  <a:pos x="29" y="22"/>
                </a:cxn>
                <a:cxn ang="0">
                  <a:pos x="36" y="12"/>
                </a:cxn>
                <a:cxn ang="0">
                  <a:pos x="43" y="0"/>
                </a:cxn>
              </a:cxnLst>
              <a:rect l="0" t="0" r="r" b="b"/>
              <a:pathLst>
                <a:path w="43" h="39">
                  <a:moveTo>
                    <a:pt x="43" y="0"/>
                  </a:moveTo>
                  <a:lnTo>
                    <a:pt x="43" y="3"/>
                  </a:lnTo>
                  <a:lnTo>
                    <a:pt x="41" y="11"/>
                  </a:lnTo>
                  <a:lnTo>
                    <a:pt x="36" y="22"/>
                  </a:lnTo>
                  <a:lnTo>
                    <a:pt x="27" y="34"/>
                  </a:lnTo>
                  <a:lnTo>
                    <a:pt x="24" y="35"/>
                  </a:lnTo>
                  <a:lnTo>
                    <a:pt x="19" y="38"/>
                  </a:lnTo>
                  <a:lnTo>
                    <a:pt x="10" y="39"/>
                  </a:lnTo>
                  <a:lnTo>
                    <a:pt x="0" y="38"/>
                  </a:lnTo>
                  <a:lnTo>
                    <a:pt x="2" y="38"/>
                  </a:lnTo>
                  <a:lnTo>
                    <a:pt x="5" y="38"/>
                  </a:lnTo>
                  <a:lnTo>
                    <a:pt x="9" y="36"/>
                  </a:lnTo>
                  <a:lnTo>
                    <a:pt x="14" y="34"/>
                  </a:lnTo>
                  <a:lnTo>
                    <a:pt x="22" y="29"/>
                  </a:lnTo>
                  <a:lnTo>
                    <a:pt x="29" y="22"/>
                  </a:lnTo>
                  <a:lnTo>
                    <a:pt x="36" y="12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511" name="Freeform 23"/>
            <p:cNvSpPr>
              <a:spLocks/>
            </p:cNvSpPr>
            <p:nvPr/>
          </p:nvSpPr>
          <p:spPr bwMode="auto">
            <a:xfrm>
              <a:off x="2230" y="2354"/>
              <a:ext cx="97" cy="69"/>
            </a:xfrm>
            <a:custGeom>
              <a:avLst/>
              <a:gdLst/>
              <a:ahLst/>
              <a:cxnLst>
                <a:cxn ang="0">
                  <a:pos x="28" y="18"/>
                </a:cxn>
                <a:cxn ang="0">
                  <a:pos x="27" y="24"/>
                </a:cxn>
                <a:cxn ang="0">
                  <a:pos x="21" y="35"/>
                </a:cxn>
                <a:cxn ang="0">
                  <a:pos x="13" y="52"/>
                </a:cxn>
                <a:cxn ang="0">
                  <a:pos x="0" y="69"/>
                </a:cxn>
                <a:cxn ang="0">
                  <a:pos x="3" y="63"/>
                </a:cxn>
                <a:cxn ang="0">
                  <a:pos x="11" y="48"/>
                </a:cxn>
                <a:cxn ang="0">
                  <a:pos x="20" y="31"/>
                </a:cxn>
                <a:cxn ang="0">
                  <a:pos x="24" y="17"/>
                </a:cxn>
                <a:cxn ang="0">
                  <a:pos x="27" y="17"/>
                </a:cxn>
                <a:cxn ang="0">
                  <a:pos x="34" y="15"/>
                </a:cxn>
                <a:cxn ang="0">
                  <a:pos x="44" y="14"/>
                </a:cxn>
                <a:cxn ang="0">
                  <a:pos x="55" y="11"/>
                </a:cxn>
                <a:cxn ang="0">
                  <a:pos x="68" y="8"/>
                </a:cxn>
                <a:cxn ang="0">
                  <a:pos x="80" y="5"/>
                </a:cxn>
                <a:cxn ang="0">
                  <a:pos x="90" y="3"/>
                </a:cxn>
                <a:cxn ang="0">
                  <a:pos x="97" y="0"/>
                </a:cxn>
                <a:cxn ang="0">
                  <a:pos x="96" y="1"/>
                </a:cxn>
                <a:cxn ang="0">
                  <a:pos x="90" y="3"/>
                </a:cxn>
                <a:cxn ang="0">
                  <a:pos x="83" y="5"/>
                </a:cxn>
                <a:cxn ang="0">
                  <a:pos x="73" y="8"/>
                </a:cxn>
                <a:cxn ang="0">
                  <a:pos x="63" y="11"/>
                </a:cxn>
                <a:cxn ang="0">
                  <a:pos x="52" y="15"/>
                </a:cxn>
                <a:cxn ang="0">
                  <a:pos x="39" y="17"/>
                </a:cxn>
                <a:cxn ang="0">
                  <a:pos x="28" y="18"/>
                </a:cxn>
              </a:cxnLst>
              <a:rect l="0" t="0" r="r" b="b"/>
              <a:pathLst>
                <a:path w="97" h="69">
                  <a:moveTo>
                    <a:pt x="28" y="18"/>
                  </a:moveTo>
                  <a:lnTo>
                    <a:pt x="27" y="24"/>
                  </a:lnTo>
                  <a:lnTo>
                    <a:pt x="21" y="35"/>
                  </a:lnTo>
                  <a:lnTo>
                    <a:pt x="13" y="52"/>
                  </a:lnTo>
                  <a:lnTo>
                    <a:pt x="0" y="69"/>
                  </a:lnTo>
                  <a:lnTo>
                    <a:pt x="3" y="63"/>
                  </a:lnTo>
                  <a:lnTo>
                    <a:pt x="11" y="48"/>
                  </a:lnTo>
                  <a:lnTo>
                    <a:pt x="20" y="31"/>
                  </a:lnTo>
                  <a:lnTo>
                    <a:pt x="24" y="17"/>
                  </a:lnTo>
                  <a:lnTo>
                    <a:pt x="27" y="17"/>
                  </a:lnTo>
                  <a:lnTo>
                    <a:pt x="34" y="15"/>
                  </a:lnTo>
                  <a:lnTo>
                    <a:pt x="44" y="14"/>
                  </a:lnTo>
                  <a:lnTo>
                    <a:pt x="55" y="11"/>
                  </a:lnTo>
                  <a:lnTo>
                    <a:pt x="68" y="8"/>
                  </a:lnTo>
                  <a:lnTo>
                    <a:pt x="80" y="5"/>
                  </a:lnTo>
                  <a:lnTo>
                    <a:pt x="90" y="3"/>
                  </a:lnTo>
                  <a:lnTo>
                    <a:pt x="97" y="0"/>
                  </a:lnTo>
                  <a:lnTo>
                    <a:pt x="96" y="1"/>
                  </a:lnTo>
                  <a:lnTo>
                    <a:pt x="90" y="3"/>
                  </a:lnTo>
                  <a:lnTo>
                    <a:pt x="83" y="5"/>
                  </a:lnTo>
                  <a:lnTo>
                    <a:pt x="73" y="8"/>
                  </a:lnTo>
                  <a:lnTo>
                    <a:pt x="63" y="11"/>
                  </a:lnTo>
                  <a:lnTo>
                    <a:pt x="52" y="15"/>
                  </a:lnTo>
                  <a:lnTo>
                    <a:pt x="39" y="17"/>
                  </a:lnTo>
                  <a:lnTo>
                    <a:pt x="28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512" name="Freeform 24"/>
            <p:cNvSpPr>
              <a:spLocks/>
            </p:cNvSpPr>
            <p:nvPr/>
          </p:nvSpPr>
          <p:spPr bwMode="auto">
            <a:xfrm>
              <a:off x="2205" y="2324"/>
              <a:ext cx="112" cy="93"/>
            </a:xfrm>
            <a:custGeom>
              <a:avLst/>
              <a:gdLst/>
              <a:ahLst/>
              <a:cxnLst>
                <a:cxn ang="0">
                  <a:pos x="40" y="31"/>
                </a:cxn>
                <a:cxn ang="0">
                  <a:pos x="36" y="38"/>
                </a:cxn>
                <a:cxn ang="0">
                  <a:pos x="26" y="54"/>
                </a:cxn>
                <a:cxn ang="0">
                  <a:pos x="12" y="75"/>
                </a:cxn>
                <a:cxn ang="0">
                  <a:pos x="0" y="93"/>
                </a:cxn>
                <a:cxn ang="0">
                  <a:pos x="5" y="85"/>
                </a:cxn>
                <a:cxn ang="0">
                  <a:pos x="16" y="67"/>
                </a:cxn>
                <a:cxn ang="0">
                  <a:pos x="29" y="45"/>
                </a:cxn>
                <a:cxn ang="0">
                  <a:pos x="36" y="30"/>
                </a:cxn>
                <a:cxn ang="0">
                  <a:pos x="39" y="28"/>
                </a:cxn>
                <a:cxn ang="0">
                  <a:pos x="46" y="27"/>
                </a:cxn>
                <a:cxn ang="0">
                  <a:pos x="57" y="23"/>
                </a:cxn>
                <a:cxn ang="0">
                  <a:pos x="70" y="19"/>
                </a:cxn>
                <a:cxn ang="0">
                  <a:pos x="83" y="13"/>
                </a:cxn>
                <a:cxn ang="0">
                  <a:pos x="96" y="9"/>
                </a:cxn>
                <a:cxn ang="0">
                  <a:pos x="105" y="4"/>
                </a:cxn>
                <a:cxn ang="0">
                  <a:pos x="112" y="0"/>
                </a:cxn>
                <a:cxn ang="0">
                  <a:pos x="110" y="2"/>
                </a:cxn>
                <a:cxn ang="0">
                  <a:pos x="103" y="4"/>
                </a:cxn>
                <a:cxn ang="0">
                  <a:pos x="93" y="10"/>
                </a:cxn>
                <a:cxn ang="0">
                  <a:pos x="81" y="16"/>
                </a:cxn>
                <a:cxn ang="0">
                  <a:pos x="69" y="21"/>
                </a:cxn>
                <a:cxn ang="0">
                  <a:pos x="56" y="26"/>
                </a:cxn>
                <a:cxn ang="0">
                  <a:pos x="46" y="30"/>
                </a:cxn>
                <a:cxn ang="0">
                  <a:pos x="40" y="31"/>
                </a:cxn>
              </a:cxnLst>
              <a:rect l="0" t="0" r="r" b="b"/>
              <a:pathLst>
                <a:path w="112" h="93">
                  <a:moveTo>
                    <a:pt x="40" y="31"/>
                  </a:moveTo>
                  <a:lnTo>
                    <a:pt x="36" y="38"/>
                  </a:lnTo>
                  <a:lnTo>
                    <a:pt x="26" y="54"/>
                  </a:lnTo>
                  <a:lnTo>
                    <a:pt x="12" y="75"/>
                  </a:lnTo>
                  <a:lnTo>
                    <a:pt x="0" y="93"/>
                  </a:lnTo>
                  <a:lnTo>
                    <a:pt x="5" y="85"/>
                  </a:lnTo>
                  <a:lnTo>
                    <a:pt x="16" y="67"/>
                  </a:lnTo>
                  <a:lnTo>
                    <a:pt x="29" y="45"/>
                  </a:lnTo>
                  <a:lnTo>
                    <a:pt x="36" y="30"/>
                  </a:lnTo>
                  <a:lnTo>
                    <a:pt x="39" y="28"/>
                  </a:lnTo>
                  <a:lnTo>
                    <a:pt x="46" y="27"/>
                  </a:lnTo>
                  <a:lnTo>
                    <a:pt x="57" y="23"/>
                  </a:lnTo>
                  <a:lnTo>
                    <a:pt x="70" y="19"/>
                  </a:lnTo>
                  <a:lnTo>
                    <a:pt x="83" y="13"/>
                  </a:lnTo>
                  <a:lnTo>
                    <a:pt x="96" y="9"/>
                  </a:lnTo>
                  <a:lnTo>
                    <a:pt x="105" y="4"/>
                  </a:lnTo>
                  <a:lnTo>
                    <a:pt x="112" y="0"/>
                  </a:lnTo>
                  <a:lnTo>
                    <a:pt x="110" y="2"/>
                  </a:lnTo>
                  <a:lnTo>
                    <a:pt x="103" y="4"/>
                  </a:lnTo>
                  <a:lnTo>
                    <a:pt x="93" y="10"/>
                  </a:lnTo>
                  <a:lnTo>
                    <a:pt x="81" y="16"/>
                  </a:lnTo>
                  <a:lnTo>
                    <a:pt x="69" y="21"/>
                  </a:lnTo>
                  <a:lnTo>
                    <a:pt x="56" y="26"/>
                  </a:lnTo>
                  <a:lnTo>
                    <a:pt x="46" y="30"/>
                  </a:lnTo>
                  <a:lnTo>
                    <a:pt x="40" y="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513" name="Freeform 25"/>
            <p:cNvSpPr>
              <a:spLocks/>
            </p:cNvSpPr>
            <p:nvPr/>
          </p:nvSpPr>
          <p:spPr bwMode="auto">
            <a:xfrm>
              <a:off x="2463" y="2379"/>
              <a:ext cx="66" cy="20"/>
            </a:xfrm>
            <a:custGeom>
              <a:avLst/>
              <a:gdLst/>
              <a:ahLst/>
              <a:cxnLst>
                <a:cxn ang="0">
                  <a:pos x="66" y="0"/>
                </a:cxn>
                <a:cxn ang="0">
                  <a:pos x="65" y="2"/>
                </a:cxn>
                <a:cxn ang="0">
                  <a:pos x="59" y="3"/>
                </a:cxn>
                <a:cxn ang="0">
                  <a:pos x="52" y="6"/>
                </a:cxn>
                <a:cxn ang="0">
                  <a:pos x="42" y="9"/>
                </a:cxn>
                <a:cxn ang="0">
                  <a:pos x="32" y="10"/>
                </a:cxn>
                <a:cxn ang="0">
                  <a:pos x="21" y="12"/>
                </a:cxn>
                <a:cxn ang="0">
                  <a:pos x="10" y="10"/>
                </a:cxn>
                <a:cxn ang="0">
                  <a:pos x="0" y="6"/>
                </a:cxn>
                <a:cxn ang="0">
                  <a:pos x="1" y="7"/>
                </a:cxn>
                <a:cxn ang="0">
                  <a:pos x="3" y="10"/>
                </a:cxn>
                <a:cxn ang="0">
                  <a:pos x="7" y="14"/>
                </a:cxn>
                <a:cxn ang="0">
                  <a:pos x="14" y="17"/>
                </a:cxn>
                <a:cxn ang="0">
                  <a:pos x="23" y="20"/>
                </a:cxn>
                <a:cxn ang="0">
                  <a:pos x="34" y="17"/>
                </a:cxn>
                <a:cxn ang="0">
                  <a:pos x="48" y="12"/>
                </a:cxn>
                <a:cxn ang="0">
                  <a:pos x="66" y="0"/>
                </a:cxn>
              </a:cxnLst>
              <a:rect l="0" t="0" r="r" b="b"/>
              <a:pathLst>
                <a:path w="66" h="20">
                  <a:moveTo>
                    <a:pt x="66" y="0"/>
                  </a:moveTo>
                  <a:lnTo>
                    <a:pt x="65" y="2"/>
                  </a:lnTo>
                  <a:lnTo>
                    <a:pt x="59" y="3"/>
                  </a:lnTo>
                  <a:lnTo>
                    <a:pt x="52" y="6"/>
                  </a:lnTo>
                  <a:lnTo>
                    <a:pt x="42" y="9"/>
                  </a:lnTo>
                  <a:lnTo>
                    <a:pt x="32" y="10"/>
                  </a:lnTo>
                  <a:lnTo>
                    <a:pt x="21" y="12"/>
                  </a:lnTo>
                  <a:lnTo>
                    <a:pt x="10" y="10"/>
                  </a:lnTo>
                  <a:lnTo>
                    <a:pt x="0" y="6"/>
                  </a:lnTo>
                  <a:lnTo>
                    <a:pt x="1" y="7"/>
                  </a:lnTo>
                  <a:lnTo>
                    <a:pt x="3" y="10"/>
                  </a:lnTo>
                  <a:lnTo>
                    <a:pt x="7" y="14"/>
                  </a:lnTo>
                  <a:lnTo>
                    <a:pt x="14" y="17"/>
                  </a:lnTo>
                  <a:lnTo>
                    <a:pt x="23" y="20"/>
                  </a:lnTo>
                  <a:lnTo>
                    <a:pt x="34" y="17"/>
                  </a:lnTo>
                  <a:lnTo>
                    <a:pt x="48" y="12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514" name="Freeform 26"/>
            <p:cNvSpPr>
              <a:spLocks/>
            </p:cNvSpPr>
            <p:nvPr/>
          </p:nvSpPr>
          <p:spPr bwMode="auto">
            <a:xfrm>
              <a:off x="2325" y="2319"/>
              <a:ext cx="26" cy="11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1" y="1"/>
                </a:cxn>
                <a:cxn ang="0">
                  <a:pos x="26" y="11"/>
                </a:cxn>
                <a:cxn ang="0">
                  <a:pos x="24" y="9"/>
                </a:cxn>
                <a:cxn ang="0">
                  <a:pos x="17" y="5"/>
                </a:cxn>
                <a:cxn ang="0">
                  <a:pos x="8" y="4"/>
                </a:cxn>
                <a:cxn ang="0">
                  <a:pos x="0" y="5"/>
                </a:cxn>
              </a:cxnLst>
              <a:rect l="0" t="0" r="r" b="b"/>
              <a:pathLst>
                <a:path w="26" h="11">
                  <a:moveTo>
                    <a:pt x="0" y="5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11" y="1"/>
                  </a:lnTo>
                  <a:lnTo>
                    <a:pt x="26" y="11"/>
                  </a:lnTo>
                  <a:lnTo>
                    <a:pt x="24" y="9"/>
                  </a:lnTo>
                  <a:lnTo>
                    <a:pt x="17" y="5"/>
                  </a:lnTo>
                  <a:lnTo>
                    <a:pt x="8" y="4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515" name="Freeform 27"/>
            <p:cNvSpPr>
              <a:spLocks/>
            </p:cNvSpPr>
            <p:nvPr/>
          </p:nvSpPr>
          <p:spPr bwMode="auto">
            <a:xfrm>
              <a:off x="2334" y="2351"/>
              <a:ext cx="26" cy="11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3"/>
                </a:cxn>
                <a:cxn ang="0">
                  <a:pos x="3" y="0"/>
                </a:cxn>
                <a:cxn ang="0">
                  <a:pos x="12" y="1"/>
                </a:cxn>
                <a:cxn ang="0">
                  <a:pos x="26" y="11"/>
                </a:cxn>
                <a:cxn ang="0">
                  <a:pos x="23" y="10"/>
                </a:cxn>
                <a:cxn ang="0">
                  <a:pos x="17" y="6"/>
                </a:cxn>
                <a:cxn ang="0">
                  <a:pos x="9" y="4"/>
                </a:cxn>
                <a:cxn ang="0">
                  <a:pos x="0" y="6"/>
                </a:cxn>
              </a:cxnLst>
              <a:rect l="0" t="0" r="r" b="b"/>
              <a:pathLst>
                <a:path w="26" h="11">
                  <a:moveTo>
                    <a:pt x="0" y="6"/>
                  </a:moveTo>
                  <a:lnTo>
                    <a:pt x="0" y="3"/>
                  </a:lnTo>
                  <a:lnTo>
                    <a:pt x="3" y="0"/>
                  </a:lnTo>
                  <a:lnTo>
                    <a:pt x="12" y="1"/>
                  </a:lnTo>
                  <a:lnTo>
                    <a:pt x="26" y="11"/>
                  </a:lnTo>
                  <a:lnTo>
                    <a:pt x="23" y="10"/>
                  </a:lnTo>
                  <a:lnTo>
                    <a:pt x="17" y="6"/>
                  </a:lnTo>
                  <a:lnTo>
                    <a:pt x="9" y="4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516" name="Freeform 28"/>
            <p:cNvSpPr>
              <a:spLocks/>
            </p:cNvSpPr>
            <p:nvPr/>
          </p:nvSpPr>
          <p:spPr bwMode="auto">
            <a:xfrm>
              <a:off x="2141" y="2282"/>
              <a:ext cx="75" cy="44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72" y="1"/>
                </a:cxn>
                <a:cxn ang="0">
                  <a:pos x="65" y="5"/>
                </a:cxn>
                <a:cxn ang="0">
                  <a:pos x="54" y="13"/>
                </a:cxn>
                <a:cxn ang="0">
                  <a:pos x="42" y="20"/>
                </a:cxn>
                <a:cxn ang="0">
                  <a:pos x="28" y="27"/>
                </a:cxn>
                <a:cxn ang="0">
                  <a:pos x="17" y="32"/>
                </a:cxn>
                <a:cxn ang="0">
                  <a:pos x="7" y="38"/>
                </a:cxn>
                <a:cxn ang="0">
                  <a:pos x="0" y="39"/>
                </a:cxn>
                <a:cxn ang="0">
                  <a:pos x="1" y="39"/>
                </a:cxn>
                <a:cxn ang="0">
                  <a:pos x="6" y="41"/>
                </a:cxn>
                <a:cxn ang="0">
                  <a:pos x="11" y="42"/>
                </a:cxn>
                <a:cxn ang="0">
                  <a:pos x="20" y="44"/>
                </a:cxn>
                <a:cxn ang="0">
                  <a:pos x="30" y="44"/>
                </a:cxn>
                <a:cxn ang="0">
                  <a:pos x="39" y="44"/>
                </a:cxn>
                <a:cxn ang="0">
                  <a:pos x="51" y="41"/>
                </a:cxn>
                <a:cxn ang="0">
                  <a:pos x="62" y="35"/>
                </a:cxn>
                <a:cxn ang="0">
                  <a:pos x="61" y="35"/>
                </a:cxn>
                <a:cxn ang="0">
                  <a:pos x="58" y="37"/>
                </a:cxn>
                <a:cxn ang="0">
                  <a:pos x="54" y="38"/>
                </a:cxn>
                <a:cxn ang="0">
                  <a:pos x="48" y="39"/>
                </a:cxn>
                <a:cxn ang="0">
                  <a:pos x="41" y="39"/>
                </a:cxn>
                <a:cxn ang="0">
                  <a:pos x="34" y="39"/>
                </a:cxn>
                <a:cxn ang="0">
                  <a:pos x="27" y="39"/>
                </a:cxn>
                <a:cxn ang="0">
                  <a:pos x="20" y="37"/>
                </a:cxn>
                <a:cxn ang="0">
                  <a:pos x="21" y="37"/>
                </a:cxn>
                <a:cxn ang="0">
                  <a:pos x="24" y="35"/>
                </a:cxn>
                <a:cxn ang="0">
                  <a:pos x="28" y="34"/>
                </a:cxn>
                <a:cxn ang="0">
                  <a:pos x="35" y="29"/>
                </a:cxn>
                <a:cxn ang="0">
                  <a:pos x="44" y="25"/>
                </a:cxn>
                <a:cxn ang="0">
                  <a:pos x="52" y="18"/>
                </a:cxn>
                <a:cxn ang="0">
                  <a:pos x="64" y="10"/>
                </a:cxn>
                <a:cxn ang="0">
                  <a:pos x="75" y="0"/>
                </a:cxn>
              </a:cxnLst>
              <a:rect l="0" t="0" r="r" b="b"/>
              <a:pathLst>
                <a:path w="75" h="44">
                  <a:moveTo>
                    <a:pt x="75" y="0"/>
                  </a:moveTo>
                  <a:lnTo>
                    <a:pt x="72" y="1"/>
                  </a:lnTo>
                  <a:lnTo>
                    <a:pt x="65" y="5"/>
                  </a:lnTo>
                  <a:lnTo>
                    <a:pt x="54" y="13"/>
                  </a:lnTo>
                  <a:lnTo>
                    <a:pt x="42" y="20"/>
                  </a:lnTo>
                  <a:lnTo>
                    <a:pt x="28" y="27"/>
                  </a:lnTo>
                  <a:lnTo>
                    <a:pt x="17" y="32"/>
                  </a:lnTo>
                  <a:lnTo>
                    <a:pt x="7" y="38"/>
                  </a:lnTo>
                  <a:lnTo>
                    <a:pt x="0" y="39"/>
                  </a:lnTo>
                  <a:lnTo>
                    <a:pt x="1" y="39"/>
                  </a:lnTo>
                  <a:lnTo>
                    <a:pt x="6" y="41"/>
                  </a:lnTo>
                  <a:lnTo>
                    <a:pt x="11" y="42"/>
                  </a:lnTo>
                  <a:lnTo>
                    <a:pt x="20" y="44"/>
                  </a:lnTo>
                  <a:lnTo>
                    <a:pt x="30" y="44"/>
                  </a:lnTo>
                  <a:lnTo>
                    <a:pt x="39" y="44"/>
                  </a:lnTo>
                  <a:lnTo>
                    <a:pt x="51" y="41"/>
                  </a:lnTo>
                  <a:lnTo>
                    <a:pt x="62" y="35"/>
                  </a:lnTo>
                  <a:lnTo>
                    <a:pt x="61" y="35"/>
                  </a:lnTo>
                  <a:lnTo>
                    <a:pt x="58" y="37"/>
                  </a:lnTo>
                  <a:lnTo>
                    <a:pt x="54" y="38"/>
                  </a:lnTo>
                  <a:lnTo>
                    <a:pt x="48" y="39"/>
                  </a:lnTo>
                  <a:lnTo>
                    <a:pt x="41" y="39"/>
                  </a:lnTo>
                  <a:lnTo>
                    <a:pt x="34" y="39"/>
                  </a:lnTo>
                  <a:lnTo>
                    <a:pt x="27" y="39"/>
                  </a:lnTo>
                  <a:lnTo>
                    <a:pt x="20" y="37"/>
                  </a:lnTo>
                  <a:lnTo>
                    <a:pt x="21" y="37"/>
                  </a:lnTo>
                  <a:lnTo>
                    <a:pt x="24" y="35"/>
                  </a:lnTo>
                  <a:lnTo>
                    <a:pt x="28" y="34"/>
                  </a:lnTo>
                  <a:lnTo>
                    <a:pt x="35" y="29"/>
                  </a:lnTo>
                  <a:lnTo>
                    <a:pt x="44" y="25"/>
                  </a:lnTo>
                  <a:lnTo>
                    <a:pt x="52" y="18"/>
                  </a:lnTo>
                  <a:lnTo>
                    <a:pt x="64" y="10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517" name="Freeform 29"/>
            <p:cNvSpPr>
              <a:spLocks/>
            </p:cNvSpPr>
            <p:nvPr/>
          </p:nvSpPr>
          <p:spPr bwMode="auto">
            <a:xfrm>
              <a:off x="2278" y="1814"/>
              <a:ext cx="651" cy="174"/>
            </a:xfrm>
            <a:custGeom>
              <a:avLst/>
              <a:gdLst/>
              <a:ahLst/>
              <a:cxnLst>
                <a:cxn ang="0">
                  <a:pos x="49" y="81"/>
                </a:cxn>
                <a:cxn ang="0">
                  <a:pos x="71" y="79"/>
                </a:cxn>
                <a:cxn ang="0">
                  <a:pos x="89" y="85"/>
                </a:cxn>
                <a:cxn ang="0">
                  <a:pos x="107" y="91"/>
                </a:cxn>
                <a:cxn ang="0">
                  <a:pos x="127" y="96"/>
                </a:cxn>
                <a:cxn ang="0">
                  <a:pos x="145" y="102"/>
                </a:cxn>
                <a:cxn ang="0">
                  <a:pos x="161" y="111"/>
                </a:cxn>
                <a:cxn ang="0">
                  <a:pos x="174" y="118"/>
                </a:cxn>
                <a:cxn ang="0">
                  <a:pos x="188" y="125"/>
                </a:cxn>
                <a:cxn ang="0">
                  <a:pos x="202" y="130"/>
                </a:cxn>
                <a:cxn ang="0">
                  <a:pos x="217" y="135"/>
                </a:cxn>
                <a:cxn ang="0">
                  <a:pos x="233" y="139"/>
                </a:cxn>
                <a:cxn ang="0">
                  <a:pos x="247" y="143"/>
                </a:cxn>
                <a:cxn ang="0">
                  <a:pos x="263" y="147"/>
                </a:cxn>
                <a:cxn ang="0">
                  <a:pos x="292" y="157"/>
                </a:cxn>
                <a:cxn ang="0">
                  <a:pos x="336" y="166"/>
                </a:cxn>
                <a:cxn ang="0">
                  <a:pos x="380" y="171"/>
                </a:cxn>
                <a:cxn ang="0">
                  <a:pos x="424" y="174"/>
                </a:cxn>
                <a:cxn ang="0">
                  <a:pos x="467" y="173"/>
                </a:cxn>
                <a:cxn ang="0">
                  <a:pos x="511" y="168"/>
                </a:cxn>
                <a:cxn ang="0">
                  <a:pos x="555" y="163"/>
                </a:cxn>
                <a:cxn ang="0">
                  <a:pos x="599" y="153"/>
                </a:cxn>
                <a:cxn ang="0">
                  <a:pos x="634" y="142"/>
                </a:cxn>
                <a:cxn ang="0">
                  <a:pos x="651" y="118"/>
                </a:cxn>
                <a:cxn ang="0">
                  <a:pos x="648" y="96"/>
                </a:cxn>
                <a:cxn ang="0">
                  <a:pos x="640" y="84"/>
                </a:cxn>
                <a:cxn ang="0">
                  <a:pos x="627" y="75"/>
                </a:cxn>
                <a:cxn ang="0">
                  <a:pos x="613" y="71"/>
                </a:cxn>
                <a:cxn ang="0">
                  <a:pos x="583" y="78"/>
                </a:cxn>
                <a:cxn ang="0">
                  <a:pos x="538" y="87"/>
                </a:cxn>
                <a:cxn ang="0">
                  <a:pos x="494" y="92"/>
                </a:cxn>
                <a:cxn ang="0">
                  <a:pos x="449" y="95"/>
                </a:cxn>
                <a:cxn ang="0">
                  <a:pos x="404" y="94"/>
                </a:cxn>
                <a:cxn ang="0">
                  <a:pos x="360" y="89"/>
                </a:cxn>
                <a:cxn ang="0">
                  <a:pos x="315" y="82"/>
                </a:cxn>
                <a:cxn ang="0">
                  <a:pos x="271" y="70"/>
                </a:cxn>
                <a:cxn ang="0">
                  <a:pos x="246" y="61"/>
                </a:cxn>
                <a:cxn ang="0">
                  <a:pos x="237" y="61"/>
                </a:cxn>
                <a:cxn ang="0">
                  <a:pos x="226" y="57"/>
                </a:cxn>
                <a:cxn ang="0">
                  <a:pos x="215" y="51"/>
                </a:cxn>
                <a:cxn ang="0">
                  <a:pos x="203" y="46"/>
                </a:cxn>
                <a:cxn ang="0">
                  <a:pos x="192" y="40"/>
                </a:cxn>
                <a:cxn ang="0">
                  <a:pos x="169" y="30"/>
                </a:cxn>
                <a:cxn ang="0">
                  <a:pos x="133" y="16"/>
                </a:cxn>
                <a:cxn ang="0">
                  <a:pos x="96" y="6"/>
                </a:cxn>
                <a:cxn ang="0">
                  <a:pos x="59" y="0"/>
                </a:cxn>
                <a:cxn ang="0">
                  <a:pos x="24" y="5"/>
                </a:cxn>
                <a:cxn ang="0">
                  <a:pos x="3" y="26"/>
                </a:cxn>
                <a:cxn ang="0">
                  <a:pos x="3" y="57"/>
                </a:cxn>
                <a:cxn ang="0">
                  <a:pos x="24" y="78"/>
                </a:cxn>
                <a:cxn ang="0">
                  <a:pos x="39" y="81"/>
                </a:cxn>
              </a:cxnLst>
              <a:rect l="0" t="0" r="r" b="b"/>
              <a:pathLst>
                <a:path w="651" h="174">
                  <a:moveTo>
                    <a:pt x="39" y="81"/>
                  </a:moveTo>
                  <a:lnTo>
                    <a:pt x="49" y="81"/>
                  </a:lnTo>
                  <a:lnTo>
                    <a:pt x="61" y="79"/>
                  </a:lnTo>
                  <a:lnTo>
                    <a:pt x="71" y="79"/>
                  </a:lnTo>
                  <a:lnTo>
                    <a:pt x="80" y="82"/>
                  </a:lnTo>
                  <a:lnTo>
                    <a:pt x="89" y="85"/>
                  </a:lnTo>
                  <a:lnTo>
                    <a:pt x="99" y="88"/>
                  </a:lnTo>
                  <a:lnTo>
                    <a:pt x="107" y="91"/>
                  </a:lnTo>
                  <a:lnTo>
                    <a:pt x="117" y="94"/>
                  </a:lnTo>
                  <a:lnTo>
                    <a:pt x="127" y="96"/>
                  </a:lnTo>
                  <a:lnTo>
                    <a:pt x="136" y="99"/>
                  </a:lnTo>
                  <a:lnTo>
                    <a:pt x="145" y="102"/>
                  </a:lnTo>
                  <a:lnTo>
                    <a:pt x="154" y="106"/>
                  </a:lnTo>
                  <a:lnTo>
                    <a:pt x="161" y="111"/>
                  </a:lnTo>
                  <a:lnTo>
                    <a:pt x="168" y="113"/>
                  </a:lnTo>
                  <a:lnTo>
                    <a:pt x="174" y="118"/>
                  </a:lnTo>
                  <a:lnTo>
                    <a:pt x="181" y="122"/>
                  </a:lnTo>
                  <a:lnTo>
                    <a:pt x="188" y="125"/>
                  </a:lnTo>
                  <a:lnTo>
                    <a:pt x="195" y="127"/>
                  </a:lnTo>
                  <a:lnTo>
                    <a:pt x="202" y="130"/>
                  </a:lnTo>
                  <a:lnTo>
                    <a:pt x="209" y="133"/>
                  </a:lnTo>
                  <a:lnTo>
                    <a:pt x="217" y="135"/>
                  </a:lnTo>
                  <a:lnTo>
                    <a:pt x="225" y="137"/>
                  </a:lnTo>
                  <a:lnTo>
                    <a:pt x="233" y="139"/>
                  </a:lnTo>
                  <a:lnTo>
                    <a:pt x="240" y="142"/>
                  </a:lnTo>
                  <a:lnTo>
                    <a:pt x="247" y="143"/>
                  </a:lnTo>
                  <a:lnTo>
                    <a:pt x="256" y="146"/>
                  </a:lnTo>
                  <a:lnTo>
                    <a:pt x="263" y="147"/>
                  </a:lnTo>
                  <a:lnTo>
                    <a:pt x="271" y="150"/>
                  </a:lnTo>
                  <a:lnTo>
                    <a:pt x="292" y="157"/>
                  </a:lnTo>
                  <a:lnTo>
                    <a:pt x="315" y="161"/>
                  </a:lnTo>
                  <a:lnTo>
                    <a:pt x="336" y="166"/>
                  </a:lnTo>
                  <a:lnTo>
                    <a:pt x="357" y="170"/>
                  </a:lnTo>
                  <a:lnTo>
                    <a:pt x="380" y="171"/>
                  </a:lnTo>
                  <a:lnTo>
                    <a:pt x="401" y="174"/>
                  </a:lnTo>
                  <a:lnTo>
                    <a:pt x="424" y="174"/>
                  </a:lnTo>
                  <a:lnTo>
                    <a:pt x="446" y="174"/>
                  </a:lnTo>
                  <a:lnTo>
                    <a:pt x="467" y="173"/>
                  </a:lnTo>
                  <a:lnTo>
                    <a:pt x="490" y="171"/>
                  </a:lnTo>
                  <a:lnTo>
                    <a:pt x="511" y="168"/>
                  </a:lnTo>
                  <a:lnTo>
                    <a:pt x="534" y="166"/>
                  </a:lnTo>
                  <a:lnTo>
                    <a:pt x="555" y="163"/>
                  </a:lnTo>
                  <a:lnTo>
                    <a:pt x="576" y="157"/>
                  </a:lnTo>
                  <a:lnTo>
                    <a:pt x="599" y="153"/>
                  </a:lnTo>
                  <a:lnTo>
                    <a:pt x="620" y="147"/>
                  </a:lnTo>
                  <a:lnTo>
                    <a:pt x="634" y="142"/>
                  </a:lnTo>
                  <a:lnTo>
                    <a:pt x="645" y="132"/>
                  </a:lnTo>
                  <a:lnTo>
                    <a:pt x="651" y="118"/>
                  </a:lnTo>
                  <a:lnTo>
                    <a:pt x="651" y="103"/>
                  </a:lnTo>
                  <a:lnTo>
                    <a:pt x="648" y="96"/>
                  </a:lnTo>
                  <a:lnTo>
                    <a:pt x="645" y="89"/>
                  </a:lnTo>
                  <a:lnTo>
                    <a:pt x="640" y="84"/>
                  </a:lnTo>
                  <a:lnTo>
                    <a:pt x="634" y="78"/>
                  </a:lnTo>
                  <a:lnTo>
                    <a:pt x="627" y="75"/>
                  </a:lnTo>
                  <a:lnTo>
                    <a:pt x="620" y="72"/>
                  </a:lnTo>
                  <a:lnTo>
                    <a:pt x="613" y="71"/>
                  </a:lnTo>
                  <a:lnTo>
                    <a:pt x="604" y="72"/>
                  </a:lnTo>
                  <a:lnTo>
                    <a:pt x="583" y="78"/>
                  </a:lnTo>
                  <a:lnTo>
                    <a:pt x="561" y="82"/>
                  </a:lnTo>
                  <a:lnTo>
                    <a:pt x="538" y="87"/>
                  </a:lnTo>
                  <a:lnTo>
                    <a:pt x="517" y="89"/>
                  </a:lnTo>
                  <a:lnTo>
                    <a:pt x="494" y="92"/>
                  </a:lnTo>
                  <a:lnTo>
                    <a:pt x="472" y="94"/>
                  </a:lnTo>
                  <a:lnTo>
                    <a:pt x="449" y="95"/>
                  </a:lnTo>
                  <a:lnTo>
                    <a:pt x="426" y="95"/>
                  </a:lnTo>
                  <a:lnTo>
                    <a:pt x="404" y="94"/>
                  </a:lnTo>
                  <a:lnTo>
                    <a:pt x="381" y="92"/>
                  </a:lnTo>
                  <a:lnTo>
                    <a:pt x="360" y="89"/>
                  </a:lnTo>
                  <a:lnTo>
                    <a:pt x="338" y="87"/>
                  </a:lnTo>
                  <a:lnTo>
                    <a:pt x="315" y="82"/>
                  </a:lnTo>
                  <a:lnTo>
                    <a:pt x="294" y="77"/>
                  </a:lnTo>
                  <a:lnTo>
                    <a:pt x="271" y="70"/>
                  </a:lnTo>
                  <a:lnTo>
                    <a:pt x="250" y="62"/>
                  </a:lnTo>
                  <a:lnTo>
                    <a:pt x="246" y="61"/>
                  </a:lnTo>
                  <a:lnTo>
                    <a:pt x="241" y="61"/>
                  </a:lnTo>
                  <a:lnTo>
                    <a:pt x="237" y="61"/>
                  </a:lnTo>
                  <a:lnTo>
                    <a:pt x="232" y="60"/>
                  </a:lnTo>
                  <a:lnTo>
                    <a:pt x="226" y="57"/>
                  </a:lnTo>
                  <a:lnTo>
                    <a:pt x="220" y="55"/>
                  </a:lnTo>
                  <a:lnTo>
                    <a:pt x="215" y="51"/>
                  </a:lnTo>
                  <a:lnTo>
                    <a:pt x="209" y="48"/>
                  </a:lnTo>
                  <a:lnTo>
                    <a:pt x="203" y="46"/>
                  </a:lnTo>
                  <a:lnTo>
                    <a:pt x="198" y="43"/>
                  </a:lnTo>
                  <a:lnTo>
                    <a:pt x="192" y="40"/>
                  </a:lnTo>
                  <a:lnTo>
                    <a:pt x="186" y="37"/>
                  </a:lnTo>
                  <a:lnTo>
                    <a:pt x="169" y="30"/>
                  </a:lnTo>
                  <a:lnTo>
                    <a:pt x="151" y="23"/>
                  </a:lnTo>
                  <a:lnTo>
                    <a:pt x="133" y="16"/>
                  </a:lnTo>
                  <a:lnTo>
                    <a:pt x="116" y="10"/>
                  </a:lnTo>
                  <a:lnTo>
                    <a:pt x="96" y="6"/>
                  </a:lnTo>
                  <a:lnTo>
                    <a:pt x="78" y="2"/>
                  </a:lnTo>
                  <a:lnTo>
                    <a:pt x="59" y="0"/>
                  </a:lnTo>
                  <a:lnTo>
                    <a:pt x="39" y="2"/>
                  </a:lnTo>
                  <a:lnTo>
                    <a:pt x="24" y="5"/>
                  </a:lnTo>
                  <a:lnTo>
                    <a:pt x="11" y="13"/>
                  </a:lnTo>
                  <a:lnTo>
                    <a:pt x="3" y="26"/>
                  </a:lnTo>
                  <a:lnTo>
                    <a:pt x="0" y="41"/>
                  </a:lnTo>
                  <a:lnTo>
                    <a:pt x="3" y="57"/>
                  </a:lnTo>
                  <a:lnTo>
                    <a:pt x="11" y="70"/>
                  </a:lnTo>
                  <a:lnTo>
                    <a:pt x="24" y="78"/>
                  </a:lnTo>
                  <a:lnTo>
                    <a:pt x="39" y="81"/>
                  </a:lnTo>
                  <a:lnTo>
                    <a:pt x="39" y="81"/>
                  </a:lnTo>
                  <a:close/>
                </a:path>
              </a:pathLst>
            </a:cu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518" name="Freeform 30"/>
            <p:cNvSpPr>
              <a:spLocks/>
            </p:cNvSpPr>
            <p:nvPr/>
          </p:nvSpPr>
          <p:spPr bwMode="auto">
            <a:xfrm>
              <a:off x="2337" y="1998"/>
              <a:ext cx="596" cy="172"/>
            </a:xfrm>
            <a:custGeom>
              <a:avLst/>
              <a:gdLst/>
              <a:ahLst/>
              <a:cxnLst>
                <a:cxn ang="0">
                  <a:pos x="43" y="85"/>
                </a:cxn>
                <a:cxn ang="0">
                  <a:pos x="85" y="103"/>
                </a:cxn>
                <a:cxn ang="0">
                  <a:pos x="126" y="117"/>
                </a:cxn>
                <a:cxn ang="0">
                  <a:pos x="170" y="130"/>
                </a:cxn>
                <a:cxn ang="0">
                  <a:pos x="214" y="140"/>
                </a:cxn>
                <a:cxn ang="0">
                  <a:pos x="257" y="150"/>
                </a:cxn>
                <a:cxn ang="0">
                  <a:pos x="303" y="157"/>
                </a:cxn>
                <a:cxn ang="0">
                  <a:pos x="349" y="164"/>
                </a:cxn>
                <a:cxn ang="0">
                  <a:pos x="397" y="171"/>
                </a:cxn>
                <a:cxn ang="0">
                  <a:pos x="448" y="172"/>
                </a:cxn>
                <a:cxn ang="0">
                  <a:pos x="497" y="164"/>
                </a:cxn>
                <a:cxn ang="0">
                  <a:pos x="544" y="148"/>
                </a:cxn>
                <a:cxn ang="0">
                  <a:pos x="567" y="138"/>
                </a:cxn>
                <a:cxn ang="0">
                  <a:pos x="565" y="138"/>
                </a:cxn>
                <a:cxn ang="0">
                  <a:pos x="579" y="134"/>
                </a:cxn>
                <a:cxn ang="0">
                  <a:pos x="596" y="110"/>
                </a:cxn>
                <a:cxn ang="0">
                  <a:pos x="595" y="88"/>
                </a:cxn>
                <a:cxn ang="0">
                  <a:pos x="586" y="75"/>
                </a:cxn>
                <a:cxn ang="0">
                  <a:pos x="574" y="65"/>
                </a:cxn>
                <a:cxn ang="0">
                  <a:pos x="560" y="62"/>
                </a:cxn>
                <a:cxn ang="0">
                  <a:pos x="541" y="65"/>
                </a:cxn>
                <a:cxn ang="0">
                  <a:pos x="520" y="72"/>
                </a:cxn>
                <a:cxn ang="0">
                  <a:pos x="502" y="80"/>
                </a:cxn>
                <a:cxn ang="0">
                  <a:pos x="480" y="88"/>
                </a:cxn>
                <a:cxn ang="0">
                  <a:pos x="465" y="92"/>
                </a:cxn>
                <a:cxn ang="0">
                  <a:pos x="454" y="93"/>
                </a:cxn>
                <a:cxn ang="0">
                  <a:pos x="442" y="93"/>
                </a:cxn>
                <a:cxn ang="0">
                  <a:pos x="431" y="93"/>
                </a:cxn>
                <a:cxn ang="0">
                  <a:pos x="410" y="93"/>
                </a:cxn>
                <a:cxn ang="0">
                  <a:pos x="380" y="90"/>
                </a:cxn>
                <a:cxn ang="0">
                  <a:pos x="351" y="88"/>
                </a:cxn>
                <a:cxn ang="0">
                  <a:pos x="321" y="82"/>
                </a:cxn>
                <a:cxn ang="0">
                  <a:pos x="293" y="76"/>
                </a:cxn>
                <a:cxn ang="0">
                  <a:pos x="263" y="71"/>
                </a:cxn>
                <a:cxn ang="0">
                  <a:pos x="233" y="63"/>
                </a:cxn>
                <a:cxn ang="0">
                  <a:pos x="204" y="56"/>
                </a:cxn>
                <a:cxn ang="0">
                  <a:pos x="171" y="48"/>
                </a:cxn>
                <a:cxn ang="0">
                  <a:pos x="137" y="38"/>
                </a:cxn>
                <a:cxn ang="0">
                  <a:pos x="103" y="25"/>
                </a:cxn>
                <a:cxn ang="0">
                  <a:pos x="71" y="11"/>
                </a:cxn>
                <a:cxn ang="0">
                  <a:pos x="48" y="0"/>
                </a:cxn>
                <a:cxn ang="0">
                  <a:pos x="33" y="0"/>
                </a:cxn>
                <a:cxn ang="0">
                  <a:pos x="20" y="6"/>
                </a:cxn>
                <a:cxn ang="0">
                  <a:pos x="9" y="15"/>
                </a:cxn>
                <a:cxn ang="0">
                  <a:pos x="0" y="38"/>
                </a:cxn>
                <a:cxn ang="0">
                  <a:pos x="10" y="65"/>
                </a:cxn>
                <a:cxn ang="0">
                  <a:pos x="23" y="75"/>
                </a:cxn>
              </a:cxnLst>
              <a:rect l="0" t="0" r="r" b="b"/>
              <a:pathLst>
                <a:path w="596" h="172">
                  <a:moveTo>
                    <a:pt x="23" y="75"/>
                  </a:moveTo>
                  <a:lnTo>
                    <a:pt x="43" y="85"/>
                  </a:lnTo>
                  <a:lnTo>
                    <a:pt x="64" y="95"/>
                  </a:lnTo>
                  <a:lnTo>
                    <a:pt x="85" y="103"/>
                  </a:lnTo>
                  <a:lnTo>
                    <a:pt x="105" y="110"/>
                  </a:lnTo>
                  <a:lnTo>
                    <a:pt x="126" y="117"/>
                  </a:lnTo>
                  <a:lnTo>
                    <a:pt x="149" y="124"/>
                  </a:lnTo>
                  <a:lnTo>
                    <a:pt x="170" y="130"/>
                  </a:lnTo>
                  <a:lnTo>
                    <a:pt x="191" y="136"/>
                  </a:lnTo>
                  <a:lnTo>
                    <a:pt x="214" y="140"/>
                  </a:lnTo>
                  <a:lnTo>
                    <a:pt x="236" y="145"/>
                  </a:lnTo>
                  <a:lnTo>
                    <a:pt x="257" y="150"/>
                  </a:lnTo>
                  <a:lnTo>
                    <a:pt x="280" y="152"/>
                  </a:lnTo>
                  <a:lnTo>
                    <a:pt x="303" y="157"/>
                  </a:lnTo>
                  <a:lnTo>
                    <a:pt x="327" y="161"/>
                  </a:lnTo>
                  <a:lnTo>
                    <a:pt x="349" y="164"/>
                  </a:lnTo>
                  <a:lnTo>
                    <a:pt x="372" y="168"/>
                  </a:lnTo>
                  <a:lnTo>
                    <a:pt x="397" y="171"/>
                  </a:lnTo>
                  <a:lnTo>
                    <a:pt x="423" y="172"/>
                  </a:lnTo>
                  <a:lnTo>
                    <a:pt x="448" y="172"/>
                  </a:lnTo>
                  <a:lnTo>
                    <a:pt x="472" y="169"/>
                  </a:lnTo>
                  <a:lnTo>
                    <a:pt x="497" y="164"/>
                  </a:lnTo>
                  <a:lnTo>
                    <a:pt x="520" y="157"/>
                  </a:lnTo>
                  <a:lnTo>
                    <a:pt x="544" y="148"/>
                  </a:lnTo>
                  <a:lnTo>
                    <a:pt x="567" y="137"/>
                  </a:lnTo>
                  <a:lnTo>
                    <a:pt x="567" y="138"/>
                  </a:lnTo>
                  <a:lnTo>
                    <a:pt x="567" y="138"/>
                  </a:lnTo>
                  <a:lnTo>
                    <a:pt x="565" y="138"/>
                  </a:lnTo>
                  <a:lnTo>
                    <a:pt x="565" y="140"/>
                  </a:lnTo>
                  <a:lnTo>
                    <a:pt x="579" y="134"/>
                  </a:lnTo>
                  <a:lnTo>
                    <a:pt x="591" y="123"/>
                  </a:lnTo>
                  <a:lnTo>
                    <a:pt x="596" y="110"/>
                  </a:lnTo>
                  <a:lnTo>
                    <a:pt x="596" y="95"/>
                  </a:lnTo>
                  <a:lnTo>
                    <a:pt x="595" y="88"/>
                  </a:lnTo>
                  <a:lnTo>
                    <a:pt x="591" y="80"/>
                  </a:lnTo>
                  <a:lnTo>
                    <a:pt x="586" y="75"/>
                  </a:lnTo>
                  <a:lnTo>
                    <a:pt x="581" y="69"/>
                  </a:lnTo>
                  <a:lnTo>
                    <a:pt x="574" y="65"/>
                  </a:lnTo>
                  <a:lnTo>
                    <a:pt x="567" y="63"/>
                  </a:lnTo>
                  <a:lnTo>
                    <a:pt x="560" y="62"/>
                  </a:lnTo>
                  <a:lnTo>
                    <a:pt x="551" y="62"/>
                  </a:lnTo>
                  <a:lnTo>
                    <a:pt x="541" y="65"/>
                  </a:lnTo>
                  <a:lnTo>
                    <a:pt x="530" y="68"/>
                  </a:lnTo>
                  <a:lnTo>
                    <a:pt x="520" y="72"/>
                  </a:lnTo>
                  <a:lnTo>
                    <a:pt x="512" y="76"/>
                  </a:lnTo>
                  <a:lnTo>
                    <a:pt x="502" y="80"/>
                  </a:lnTo>
                  <a:lnTo>
                    <a:pt x="492" y="85"/>
                  </a:lnTo>
                  <a:lnTo>
                    <a:pt x="480" y="88"/>
                  </a:lnTo>
                  <a:lnTo>
                    <a:pt x="471" y="90"/>
                  </a:lnTo>
                  <a:lnTo>
                    <a:pt x="465" y="92"/>
                  </a:lnTo>
                  <a:lnTo>
                    <a:pt x="459" y="92"/>
                  </a:lnTo>
                  <a:lnTo>
                    <a:pt x="454" y="93"/>
                  </a:lnTo>
                  <a:lnTo>
                    <a:pt x="448" y="93"/>
                  </a:lnTo>
                  <a:lnTo>
                    <a:pt x="442" y="93"/>
                  </a:lnTo>
                  <a:lnTo>
                    <a:pt x="437" y="93"/>
                  </a:lnTo>
                  <a:lnTo>
                    <a:pt x="431" y="93"/>
                  </a:lnTo>
                  <a:lnTo>
                    <a:pt x="425" y="93"/>
                  </a:lnTo>
                  <a:lnTo>
                    <a:pt x="410" y="93"/>
                  </a:lnTo>
                  <a:lnTo>
                    <a:pt x="396" y="92"/>
                  </a:lnTo>
                  <a:lnTo>
                    <a:pt x="380" y="90"/>
                  </a:lnTo>
                  <a:lnTo>
                    <a:pt x="366" y="89"/>
                  </a:lnTo>
                  <a:lnTo>
                    <a:pt x="351" y="88"/>
                  </a:lnTo>
                  <a:lnTo>
                    <a:pt x="336" y="85"/>
                  </a:lnTo>
                  <a:lnTo>
                    <a:pt x="321" y="82"/>
                  </a:lnTo>
                  <a:lnTo>
                    <a:pt x="307" y="79"/>
                  </a:lnTo>
                  <a:lnTo>
                    <a:pt x="293" y="76"/>
                  </a:lnTo>
                  <a:lnTo>
                    <a:pt x="277" y="73"/>
                  </a:lnTo>
                  <a:lnTo>
                    <a:pt x="263" y="71"/>
                  </a:lnTo>
                  <a:lnTo>
                    <a:pt x="247" y="66"/>
                  </a:lnTo>
                  <a:lnTo>
                    <a:pt x="233" y="63"/>
                  </a:lnTo>
                  <a:lnTo>
                    <a:pt x="218" y="59"/>
                  </a:lnTo>
                  <a:lnTo>
                    <a:pt x="204" y="56"/>
                  </a:lnTo>
                  <a:lnTo>
                    <a:pt x="188" y="52"/>
                  </a:lnTo>
                  <a:lnTo>
                    <a:pt x="171" y="48"/>
                  </a:lnTo>
                  <a:lnTo>
                    <a:pt x="154" y="44"/>
                  </a:lnTo>
                  <a:lnTo>
                    <a:pt x="137" y="38"/>
                  </a:lnTo>
                  <a:lnTo>
                    <a:pt x="120" y="32"/>
                  </a:lnTo>
                  <a:lnTo>
                    <a:pt x="103" y="25"/>
                  </a:lnTo>
                  <a:lnTo>
                    <a:pt x="88" y="20"/>
                  </a:lnTo>
                  <a:lnTo>
                    <a:pt x="71" y="11"/>
                  </a:lnTo>
                  <a:lnTo>
                    <a:pt x="55" y="3"/>
                  </a:lnTo>
                  <a:lnTo>
                    <a:pt x="48" y="0"/>
                  </a:lnTo>
                  <a:lnTo>
                    <a:pt x="41" y="0"/>
                  </a:lnTo>
                  <a:lnTo>
                    <a:pt x="33" y="0"/>
                  </a:lnTo>
                  <a:lnTo>
                    <a:pt x="26" y="1"/>
                  </a:lnTo>
                  <a:lnTo>
                    <a:pt x="20" y="6"/>
                  </a:lnTo>
                  <a:lnTo>
                    <a:pt x="13" y="10"/>
                  </a:lnTo>
                  <a:lnTo>
                    <a:pt x="9" y="15"/>
                  </a:lnTo>
                  <a:lnTo>
                    <a:pt x="5" y="23"/>
                  </a:lnTo>
                  <a:lnTo>
                    <a:pt x="0" y="38"/>
                  </a:lnTo>
                  <a:lnTo>
                    <a:pt x="3" y="52"/>
                  </a:lnTo>
                  <a:lnTo>
                    <a:pt x="10" y="65"/>
                  </a:lnTo>
                  <a:lnTo>
                    <a:pt x="23" y="75"/>
                  </a:lnTo>
                  <a:lnTo>
                    <a:pt x="23" y="75"/>
                  </a:lnTo>
                  <a:close/>
                </a:path>
              </a:pathLst>
            </a:cu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519" name="Freeform 31"/>
            <p:cNvSpPr>
              <a:spLocks/>
            </p:cNvSpPr>
            <p:nvPr/>
          </p:nvSpPr>
          <p:spPr bwMode="auto">
            <a:xfrm>
              <a:off x="2334" y="2182"/>
              <a:ext cx="426" cy="127"/>
            </a:xfrm>
            <a:custGeom>
              <a:avLst/>
              <a:gdLst/>
              <a:ahLst/>
              <a:cxnLst>
                <a:cxn ang="0">
                  <a:pos x="37" y="79"/>
                </a:cxn>
                <a:cxn ang="0">
                  <a:pos x="57" y="86"/>
                </a:cxn>
                <a:cxn ang="0">
                  <a:pos x="78" y="91"/>
                </a:cxn>
                <a:cxn ang="0">
                  <a:pos x="98" y="98"/>
                </a:cxn>
                <a:cxn ang="0">
                  <a:pos x="121" y="107"/>
                </a:cxn>
                <a:cxn ang="0">
                  <a:pos x="149" y="114"/>
                </a:cxn>
                <a:cxn ang="0">
                  <a:pos x="177" y="118"/>
                </a:cxn>
                <a:cxn ang="0">
                  <a:pos x="205" y="121"/>
                </a:cxn>
                <a:cxn ang="0">
                  <a:pos x="241" y="124"/>
                </a:cxn>
                <a:cxn ang="0">
                  <a:pos x="283" y="127"/>
                </a:cxn>
                <a:cxn ang="0">
                  <a:pos x="325" y="127"/>
                </a:cxn>
                <a:cxn ang="0">
                  <a:pos x="366" y="124"/>
                </a:cxn>
                <a:cxn ang="0">
                  <a:pos x="403" y="120"/>
                </a:cxn>
                <a:cxn ang="0">
                  <a:pos x="423" y="98"/>
                </a:cxn>
                <a:cxn ang="0">
                  <a:pos x="423" y="67"/>
                </a:cxn>
                <a:cxn ang="0">
                  <a:pos x="402" y="48"/>
                </a:cxn>
                <a:cxn ang="0">
                  <a:pos x="368" y="46"/>
                </a:cxn>
                <a:cxn ang="0">
                  <a:pos x="332" y="48"/>
                </a:cxn>
                <a:cxn ang="0">
                  <a:pos x="297" y="48"/>
                </a:cxn>
                <a:cxn ang="0">
                  <a:pos x="262" y="46"/>
                </a:cxn>
                <a:cxn ang="0">
                  <a:pos x="218" y="45"/>
                </a:cxn>
                <a:cxn ang="0">
                  <a:pos x="169" y="36"/>
                </a:cxn>
                <a:cxn ang="0">
                  <a:pos x="121" y="24"/>
                </a:cxn>
                <a:cxn ang="0">
                  <a:pos x="74" y="9"/>
                </a:cxn>
                <a:cxn ang="0">
                  <a:pos x="50" y="1"/>
                </a:cxn>
                <a:cxn ang="0">
                  <a:pos x="50" y="1"/>
                </a:cxn>
                <a:cxn ang="0">
                  <a:pos x="43" y="0"/>
                </a:cxn>
                <a:cxn ang="0">
                  <a:pos x="29" y="1"/>
                </a:cxn>
                <a:cxn ang="0">
                  <a:pos x="15" y="7"/>
                </a:cxn>
                <a:cxn ang="0">
                  <a:pos x="5" y="19"/>
                </a:cxn>
                <a:cxn ang="0">
                  <a:pos x="0" y="42"/>
                </a:cxn>
                <a:cxn ang="0">
                  <a:pos x="13" y="67"/>
                </a:cxn>
                <a:cxn ang="0">
                  <a:pos x="27" y="76"/>
                </a:cxn>
              </a:cxnLst>
              <a:rect l="0" t="0" r="r" b="b"/>
              <a:pathLst>
                <a:path w="426" h="127">
                  <a:moveTo>
                    <a:pt x="27" y="76"/>
                  </a:moveTo>
                  <a:lnTo>
                    <a:pt x="37" y="79"/>
                  </a:lnTo>
                  <a:lnTo>
                    <a:pt x="47" y="83"/>
                  </a:lnTo>
                  <a:lnTo>
                    <a:pt x="57" y="86"/>
                  </a:lnTo>
                  <a:lnTo>
                    <a:pt x="68" y="88"/>
                  </a:lnTo>
                  <a:lnTo>
                    <a:pt x="78" y="91"/>
                  </a:lnTo>
                  <a:lnTo>
                    <a:pt x="88" y="96"/>
                  </a:lnTo>
                  <a:lnTo>
                    <a:pt x="98" y="98"/>
                  </a:lnTo>
                  <a:lnTo>
                    <a:pt x="108" y="103"/>
                  </a:lnTo>
                  <a:lnTo>
                    <a:pt x="121" y="107"/>
                  </a:lnTo>
                  <a:lnTo>
                    <a:pt x="135" y="111"/>
                  </a:lnTo>
                  <a:lnTo>
                    <a:pt x="149" y="114"/>
                  </a:lnTo>
                  <a:lnTo>
                    <a:pt x="163" y="115"/>
                  </a:lnTo>
                  <a:lnTo>
                    <a:pt x="177" y="118"/>
                  </a:lnTo>
                  <a:lnTo>
                    <a:pt x="191" y="120"/>
                  </a:lnTo>
                  <a:lnTo>
                    <a:pt x="205" y="121"/>
                  </a:lnTo>
                  <a:lnTo>
                    <a:pt x="219" y="122"/>
                  </a:lnTo>
                  <a:lnTo>
                    <a:pt x="241" y="124"/>
                  </a:lnTo>
                  <a:lnTo>
                    <a:pt x="262" y="125"/>
                  </a:lnTo>
                  <a:lnTo>
                    <a:pt x="283" y="127"/>
                  </a:lnTo>
                  <a:lnTo>
                    <a:pt x="304" y="127"/>
                  </a:lnTo>
                  <a:lnTo>
                    <a:pt x="325" y="127"/>
                  </a:lnTo>
                  <a:lnTo>
                    <a:pt x="346" y="125"/>
                  </a:lnTo>
                  <a:lnTo>
                    <a:pt x="366" y="124"/>
                  </a:lnTo>
                  <a:lnTo>
                    <a:pt x="387" y="122"/>
                  </a:lnTo>
                  <a:lnTo>
                    <a:pt x="403" y="120"/>
                  </a:lnTo>
                  <a:lnTo>
                    <a:pt x="416" y="111"/>
                  </a:lnTo>
                  <a:lnTo>
                    <a:pt x="423" y="98"/>
                  </a:lnTo>
                  <a:lnTo>
                    <a:pt x="426" y="83"/>
                  </a:lnTo>
                  <a:lnTo>
                    <a:pt x="423" y="67"/>
                  </a:lnTo>
                  <a:lnTo>
                    <a:pt x="414" y="55"/>
                  </a:lnTo>
                  <a:lnTo>
                    <a:pt x="402" y="48"/>
                  </a:lnTo>
                  <a:lnTo>
                    <a:pt x="386" y="45"/>
                  </a:lnTo>
                  <a:lnTo>
                    <a:pt x="368" y="46"/>
                  </a:lnTo>
                  <a:lnTo>
                    <a:pt x="351" y="48"/>
                  </a:lnTo>
                  <a:lnTo>
                    <a:pt x="332" y="48"/>
                  </a:lnTo>
                  <a:lnTo>
                    <a:pt x="315" y="48"/>
                  </a:lnTo>
                  <a:lnTo>
                    <a:pt x="297" y="48"/>
                  </a:lnTo>
                  <a:lnTo>
                    <a:pt x="279" y="48"/>
                  </a:lnTo>
                  <a:lnTo>
                    <a:pt x="262" y="46"/>
                  </a:lnTo>
                  <a:lnTo>
                    <a:pt x="243" y="46"/>
                  </a:lnTo>
                  <a:lnTo>
                    <a:pt x="218" y="45"/>
                  </a:lnTo>
                  <a:lnTo>
                    <a:pt x="194" y="40"/>
                  </a:lnTo>
                  <a:lnTo>
                    <a:pt x="169" y="36"/>
                  </a:lnTo>
                  <a:lnTo>
                    <a:pt x="145" y="31"/>
                  </a:lnTo>
                  <a:lnTo>
                    <a:pt x="121" y="24"/>
                  </a:lnTo>
                  <a:lnTo>
                    <a:pt x="98" y="16"/>
                  </a:lnTo>
                  <a:lnTo>
                    <a:pt x="74" y="9"/>
                  </a:lnTo>
                  <a:lnTo>
                    <a:pt x="50" y="1"/>
                  </a:lnTo>
                  <a:lnTo>
                    <a:pt x="50" y="1"/>
                  </a:lnTo>
                  <a:lnTo>
                    <a:pt x="50" y="1"/>
                  </a:lnTo>
                  <a:lnTo>
                    <a:pt x="50" y="1"/>
                  </a:lnTo>
                  <a:lnTo>
                    <a:pt x="51" y="1"/>
                  </a:lnTo>
                  <a:lnTo>
                    <a:pt x="43" y="0"/>
                  </a:lnTo>
                  <a:lnTo>
                    <a:pt x="36" y="0"/>
                  </a:lnTo>
                  <a:lnTo>
                    <a:pt x="29" y="1"/>
                  </a:lnTo>
                  <a:lnTo>
                    <a:pt x="22" y="2"/>
                  </a:lnTo>
                  <a:lnTo>
                    <a:pt x="15" y="7"/>
                  </a:lnTo>
                  <a:lnTo>
                    <a:pt x="9" y="12"/>
                  </a:lnTo>
                  <a:lnTo>
                    <a:pt x="5" y="19"/>
                  </a:lnTo>
                  <a:lnTo>
                    <a:pt x="2" y="26"/>
                  </a:lnTo>
                  <a:lnTo>
                    <a:pt x="0" y="42"/>
                  </a:lnTo>
                  <a:lnTo>
                    <a:pt x="5" y="56"/>
                  </a:lnTo>
                  <a:lnTo>
                    <a:pt x="13" y="67"/>
                  </a:lnTo>
                  <a:lnTo>
                    <a:pt x="27" y="76"/>
                  </a:lnTo>
                  <a:lnTo>
                    <a:pt x="27" y="76"/>
                  </a:lnTo>
                  <a:close/>
                </a:path>
              </a:pathLst>
            </a:cu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520" name="Freeform 32"/>
            <p:cNvSpPr>
              <a:spLocks/>
            </p:cNvSpPr>
            <p:nvPr/>
          </p:nvSpPr>
          <p:spPr bwMode="auto">
            <a:xfrm>
              <a:off x="2628" y="2302"/>
              <a:ext cx="164" cy="204"/>
            </a:xfrm>
            <a:custGeom>
              <a:avLst/>
              <a:gdLst/>
              <a:ahLst/>
              <a:cxnLst>
                <a:cxn ang="0">
                  <a:pos x="9" y="63"/>
                </a:cxn>
                <a:cxn ang="0">
                  <a:pos x="14" y="69"/>
                </a:cxn>
                <a:cxn ang="0">
                  <a:pos x="19" y="74"/>
                </a:cxn>
                <a:cxn ang="0">
                  <a:pos x="24" y="80"/>
                </a:cxn>
                <a:cxn ang="0">
                  <a:pos x="31" y="83"/>
                </a:cxn>
                <a:cxn ang="0">
                  <a:pos x="38" y="94"/>
                </a:cxn>
                <a:cxn ang="0">
                  <a:pos x="45" y="107"/>
                </a:cxn>
                <a:cxn ang="0">
                  <a:pos x="54" y="118"/>
                </a:cxn>
                <a:cxn ang="0">
                  <a:pos x="62" y="129"/>
                </a:cxn>
                <a:cxn ang="0">
                  <a:pos x="69" y="141"/>
                </a:cxn>
                <a:cxn ang="0">
                  <a:pos x="76" y="153"/>
                </a:cxn>
                <a:cxn ang="0">
                  <a:pos x="84" y="166"/>
                </a:cxn>
                <a:cxn ang="0">
                  <a:pos x="88" y="180"/>
                </a:cxn>
                <a:cxn ang="0">
                  <a:pos x="92" y="187"/>
                </a:cxn>
                <a:cxn ang="0">
                  <a:pos x="96" y="193"/>
                </a:cxn>
                <a:cxn ang="0">
                  <a:pos x="102" y="197"/>
                </a:cxn>
                <a:cxn ang="0">
                  <a:pos x="109" y="202"/>
                </a:cxn>
                <a:cxn ang="0">
                  <a:pos x="116" y="204"/>
                </a:cxn>
                <a:cxn ang="0">
                  <a:pos x="123" y="204"/>
                </a:cxn>
                <a:cxn ang="0">
                  <a:pos x="132" y="204"/>
                </a:cxn>
                <a:cxn ang="0">
                  <a:pos x="139" y="202"/>
                </a:cxn>
                <a:cxn ang="0">
                  <a:pos x="151" y="193"/>
                </a:cxn>
                <a:cxn ang="0">
                  <a:pos x="160" y="180"/>
                </a:cxn>
                <a:cxn ang="0">
                  <a:pos x="164" y="166"/>
                </a:cxn>
                <a:cxn ang="0">
                  <a:pos x="161" y="151"/>
                </a:cxn>
                <a:cxn ang="0">
                  <a:pos x="158" y="141"/>
                </a:cxn>
                <a:cxn ang="0">
                  <a:pos x="156" y="132"/>
                </a:cxn>
                <a:cxn ang="0">
                  <a:pos x="151" y="124"/>
                </a:cxn>
                <a:cxn ang="0">
                  <a:pos x="146" y="115"/>
                </a:cxn>
                <a:cxn ang="0">
                  <a:pos x="137" y="103"/>
                </a:cxn>
                <a:cxn ang="0">
                  <a:pos x="129" y="89"/>
                </a:cxn>
                <a:cxn ang="0">
                  <a:pos x="120" y="76"/>
                </a:cxn>
                <a:cxn ang="0">
                  <a:pos x="112" y="62"/>
                </a:cxn>
                <a:cxn ang="0">
                  <a:pos x="103" y="49"/>
                </a:cxn>
                <a:cxn ang="0">
                  <a:pos x="93" y="38"/>
                </a:cxn>
                <a:cxn ang="0">
                  <a:pos x="82" y="26"/>
                </a:cxn>
                <a:cxn ang="0">
                  <a:pos x="69" y="17"/>
                </a:cxn>
                <a:cxn ang="0">
                  <a:pos x="69" y="15"/>
                </a:cxn>
                <a:cxn ang="0">
                  <a:pos x="71" y="15"/>
                </a:cxn>
                <a:cxn ang="0">
                  <a:pos x="71" y="15"/>
                </a:cxn>
                <a:cxn ang="0">
                  <a:pos x="71" y="15"/>
                </a:cxn>
                <a:cxn ang="0">
                  <a:pos x="65" y="9"/>
                </a:cxn>
                <a:cxn ang="0">
                  <a:pos x="58" y="5"/>
                </a:cxn>
                <a:cxn ang="0">
                  <a:pos x="51" y="2"/>
                </a:cxn>
                <a:cxn ang="0">
                  <a:pos x="44" y="0"/>
                </a:cxn>
                <a:cxn ang="0">
                  <a:pos x="37" y="0"/>
                </a:cxn>
                <a:cxn ang="0">
                  <a:pos x="30" y="1"/>
                </a:cxn>
                <a:cxn ang="0">
                  <a:pos x="23" y="4"/>
                </a:cxn>
                <a:cxn ang="0">
                  <a:pos x="16" y="8"/>
                </a:cxn>
                <a:cxn ang="0">
                  <a:pos x="6" y="19"/>
                </a:cxn>
                <a:cxn ang="0">
                  <a:pos x="0" y="33"/>
                </a:cxn>
                <a:cxn ang="0">
                  <a:pos x="2" y="49"/>
                </a:cxn>
                <a:cxn ang="0">
                  <a:pos x="9" y="63"/>
                </a:cxn>
                <a:cxn ang="0">
                  <a:pos x="9" y="63"/>
                </a:cxn>
              </a:cxnLst>
              <a:rect l="0" t="0" r="r" b="b"/>
              <a:pathLst>
                <a:path w="164" h="204">
                  <a:moveTo>
                    <a:pt x="9" y="63"/>
                  </a:moveTo>
                  <a:lnTo>
                    <a:pt x="14" y="69"/>
                  </a:lnTo>
                  <a:lnTo>
                    <a:pt x="19" y="74"/>
                  </a:lnTo>
                  <a:lnTo>
                    <a:pt x="24" y="80"/>
                  </a:lnTo>
                  <a:lnTo>
                    <a:pt x="31" y="83"/>
                  </a:lnTo>
                  <a:lnTo>
                    <a:pt x="38" y="94"/>
                  </a:lnTo>
                  <a:lnTo>
                    <a:pt x="45" y="107"/>
                  </a:lnTo>
                  <a:lnTo>
                    <a:pt x="54" y="118"/>
                  </a:lnTo>
                  <a:lnTo>
                    <a:pt x="62" y="129"/>
                  </a:lnTo>
                  <a:lnTo>
                    <a:pt x="69" y="141"/>
                  </a:lnTo>
                  <a:lnTo>
                    <a:pt x="76" y="153"/>
                  </a:lnTo>
                  <a:lnTo>
                    <a:pt x="84" y="166"/>
                  </a:lnTo>
                  <a:lnTo>
                    <a:pt x="88" y="180"/>
                  </a:lnTo>
                  <a:lnTo>
                    <a:pt x="92" y="187"/>
                  </a:lnTo>
                  <a:lnTo>
                    <a:pt x="96" y="193"/>
                  </a:lnTo>
                  <a:lnTo>
                    <a:pt x="102" y="197"/>
                  </a:lnTo>
                  <a:lnTo>
                    <a:pt x="109" y="202"/>
                  </a:lnTo>
                  <a:lnTo>
                    <a:pt x="116" y="204"/>
                  </a:lnTo>
                  <a:lnTo>
                    <a:pt x="123" y="204"/>
                  </a:lnTo>
                  <a:lnTo>
                    <a:pt x="132" y="204"/>
                  </a:lnTo>
                  <a:lnTo>
                    <a:pt x="139" y="202"/>
                  </a:lnTo>
                  <a:lnTo>
                    <a:pt x="151" y="193"/>
                  </a:lnTo>
                  <a:lnTo>
                    <a:pt x="160" y="180"/>
                  </a:lnTo>
                  <a:lnTo>
                    <a:pt x="164" y="166"/>
                  </a:lnTo>
                  <a:lnTo>
                    <a:pt x="161" y="151"/>
                  </a:lnTo>
                  <a:lnTo>
                    <a:pt x="158" y="141"/>
                  </a:lnTo>
                  <a:lnTo>
                    <a:pt x="156" y="132"/>
                  </a:lnTo>
                  <a:lnTo>
                    <a:pt x="151" y="124"/>
                  </a:lnTo>
                  <a:lnTo>
                    <a:pt x="146" y="115"/>
                  </a:lnTo>
                  <a:lnTo>
                    <a:pt x="137" y="103"/>
                  </a:lnTo>
                  <a:lnTo>
                    <a:pt x="129" y="89"/>
                  </a:lnTo>
                  <a:lnTo>
                    <a:pt x="120" y="76"/>
                  </a:lnTo>
                  <a:lnTo>
                    <a:pt x="112" y="62"/>
                  </a:lnTo>
                  <a:lnTo>
                    <a:pt x="103" y="49"/>
                  </a:lnTo>
                  <a:lnTo>
                    <a:pt x="93" y="38"/>
                  </a:lnTo>
                  <a:lnTo>
                    <a:pt x="82" y="26"/>
                  </a:lnTo>
                  <a:lnTo>
                    <a:pt x="69" y="17"/>
                  </a:lnTo>
                  <a:lnTo>
                    <a:pt x="69" y="15"/>
                  </a:lnTo>
                  <a:lnTo>
                    <a:pt x="71" y="15"/>
                  </a:lnTo>
                  <a:lnTo>
                    <a:pt x="71" y="15"/>
                  </a:lnTo>
                  <a:lnTo>
                    <a:pt x="71" y="15"/>
                  </a:lnTo>
                  <a:lnTo>
                    <a:pt x="65" y="9"/>
                  </a:lnTo>
                  <a:lnTo>
                    <a:pt x="58" y="5"/>
                  </a:lnTo>
                  <a:lnTo>
                    <a:pt x="51" y="2"/>
                  </a:lnTo>
                  <a:lnTo>
                    <a:pt x="44" y="0"/>
                  </a:lnTo>
                  <a:lnTo>
                    <a:pt x="37" y="0"/>
                  </a:lnTo>
                  <a:lnTo>
                    <a:pt x="30" y="1"/>
                  </a:lnTo>
                  <a:lnTo>
                    <a:pt x="23" y="4"/>
                  </a:lnTo>
                  <a:lnTo>
                    <a:pt x="16" y="8"/>
                  </a:lnTo>
                  <a:lnTo>
                    <a:pt x="6" y="19"/>
                  </a:lnTo>
                  <a:lnTo>
                    <a:pt x="0" y="33"/>
                  </a:lnTo>
                  <a:lnTo>
                    <a:pt x="2" y="49"/>
                  </a:lnTo>
                  <a:lnTo>
                    <a:pt x="9" y="63"/>
                  </a:lnTo>
                  <a:lnTo>
                    <a:pt x="9" y="63"/>
                  </a:lnTo>
                  <a:close/>
                </a:path>
              </a:pathLst>
            </a:cu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521" name="Freeform 33"/>
            <p:cNvSpPr>
              <a:spLocks/>
            </p:cNvSpPr>
            <p:nvPr/>
          </p:nvSpPr>
          <p:spPr bwMode="auto">
            <a:xfrm>
              <a:off x="2785" y="2246"/>
              <a:ext cx="167" cy="200"/>
            </a:xfrm>
            <a:custGeom>
              <a:avLst/>
              <a:gdLst/>
              <a:ahLst/>
              <a:cxnLst>
                <a:cxn ang="0">
                  <a:pos x="27" y="77"/>
                </a:cxn>
                <a:cxn ang="0">
                  <a:pos x="40" y="85"/>
                </a:cxn>
                <a:cxn ang="0">
                  <a:pos x="49" y="97"/>
                </a:cxn>
                <a:cxn ang="0">
                  <a:pos x="59" y="109"/>
                </a:cxn>
                <a:cxn ang="0">
                  <a:pos x="66" y="122"/>
                </a:cxn>
                <a:cxn ang="0">
                  <a:pos x="73" y="136"/>
                </a:cxn>
                <a:cxn ang="0">
                  <a:pos x="81" y="150"/>
                </a:cxn>
                <a:cxn ang="0">
                  <a:pos x="88" y="164"/>
                </a:cxn>
                <a:cxn ang="0">
                  <a:pos x="93" y="178"/>
                </a:cxn>
                <a:cxn ang="0">
                  <a:pos x="97" y="185"/>
                </a:cxn>
                <a:cxn ang="0">
                  <a:pos x="103" y="190"/>
                </a:cxn>
                <a:cxn ang="0">
                  <a:pos x="109" y="194"/>
                </a:cxn>
                <a:cxn ang="0">
                  <a:pos x="116" y="197"/>
                </a:cxn>
                <a:cxn ang="0">
                  <a:pos x="123" y="200"/>
                </a:cxn>
                <a:cxn ang="0">
                  <a:pos x="131" y="200"/>
                </a:cxn>
                <a:cxn ang="0">
                  <a:pos x="138" y="198"/>
                </a:cxn>
                <a:cxn ang="0">
                  <a:pos x="145" y="195"/>
                </a:cxn>
                <a:cxn ang="0">
                  <a:pos x="158" y="185"/>
                </a:cxn>
                <a:cxn ang="0">
                  <a:pos x="165" y="173"/>
                </a:cxn>
                <a:cxn ang="0">
                  <a:pos x="167" y="157"/>
                </a:cxn>
                <a:cxn ang="0">
                  <a:pos x="162" y="142"/>
                </a:cxn>
                <a:cxn ang="0">
                  <a:pos x="154" y="121"/>
                </a:cxn>
                <a:cxn ang="0">
                  <a:pos x="144" y="99"/>
                </a:cxn>
                <a:cxn ang="0">
                  <a:pos x="133" y="80"/>
                </a:cxn>
                <a:cxn ang="0">
                  <a:pos x="121" y="58"/>
                </a:cxn>
                <a:cxn ang="0">
                  <a:pos x="107" y="40"/>
                </a:cxn>
                <a:cxn ang="0">
                  <a:pos x="90" y="24"/>
                </a:cxn>
                <a:cxn ang="0">
                  <a:pos x="72" y="12"/>
                </a:cxn>
                <a:cxn ang="0">
                  <a:pos x="51" y="2"/>
                </a:cxn>
                <a:cxn ang="0">
                  <a:pos x="44" y="0"/>
                </a:cxn>
                <a:cxn ang="0">
                  <a:pos x="35" y="0"/>
                </a:cxn>
                <a:cxn ang="0">
                  <a:pos x="28" y="2"/>
                </a:cxn>
                <a:cxn ang="0">
                  <a:pos x="21" y="3"/>
                </a:cxn>
                <a:cxn ang="0">
                  <a:pos x="16" y="8"/>
                </a:cxn>
                <a:cxn ang="0">
                  <a:pos x="10" y="13"/>
                </a:cxn>
                <a:cxn ang="0">
                  <a:pos x="4" y="20"/>
                </a:cxn>
                <a:cxn ang="0">
                  <a:pos x="1" y="27"/>
                </a:cxn>
                <a:cxn ang="0">
                  <a:pos x="0" y="43"/>
                </a:cxn>
                <a:cxn ang="0">
                  <a:pos x="4" y="57"/>
                </a:cxn>
                <a:cxn ang="0">
                  <a:pos x="14" y="70"/>
                </a:cxn>
                <a:cxn ang="0">
                  <a:pos x="27" y="77"/>
                </a:cxn>
                <a:cxn ang="0">
                  <a:pos x="27" y="77"/>
                </a:cxn>
              </a:cxnLst>
              <a:rect l="0" t="0" r="r" b="b"/>
              <a:pathLst>
                <a:path w="167" h="200">
                  <a:moveTo>
                    <a:pt x="27" y="77"/>
                  </a:moveTo>
                  <a:lnTo>
                    <a:pt x="40" y="85"/>
                  </a:lnTo>
                  <a:lnTo>
                    <a:pt x="49" y="97"/>
                  </a:lnTo>
                  <a:lnTo>
                    <a:pt x="59" y="109"/>
                  </a:lnTo>
                  <a:lnTo>
                    <a:pt x="66" y="122"/>
                  </a:lnTo>
                  <a:lnTo>
                    <a:pt x="73" y="136"/>
                  </a:lnTo>
                  <a:lnTo>
                    <a:pt x="81" y="150"/>
                  </a:lnTo>
                  <a:lnTo>
                    <a:pt x="88" y="164"/>
                  </a:lnTo>
                  <a:lnTo>
                    <a:pt x="93" y="178"/>
                  </a:lnTo>
                  <a:lnTo>
                    <a:pt x="97" y="185"/>
                  </a:lnTo>
                  <a:lnTo>
                    <a:pt x="103" y="190"/>
                  </a:lnTo>
                  <a:lnTo>
                    <a:pt x="109" y="194"/>
                  </a:lnTo>
                  <a:lnTo>
                    <a:pt x="116" y="197"/>
                  </a:lnTo>
                  <a:lnTo>
                    <a:pt x="123" y="200"/>
                  </a:lnTo>
                  <a:lnTo>
                    <a:pt x="131" y="200"/>
                  </a:lnTo>
                  <a:lnTo>
                    <a:pt x="138" y="198"/>
                  </a:lnTo>
                  <a:lnTo>
                    <a:pt x="145" y="195"/>
                  </a:lnTo>
                  <a:lnTo>
                    <a:pt x="158" y="185"/>
                  </a:lnTo>
                  <a:lnTo>
                    <a:pt x="165" y="173"/>
                  </a:lnTo>
                  <a:lnTo>
                    <a:pt x="167" y="157"/>
                  </a:lnTo>
                  <a:lnTo>
                    <a:pt x="162" y="142"/>
                  </a:lnTo>
                  <a:lnTo>
                    <a:pt x="154" y="121"/>
                  </a:lnTo>
                  <a:lnTo>
                    <a:pt x="144" y="99"/>
                  </a:lnTo>
                  <a:lnTo>
                    <a:pt x="133" y="80"/>
                  </a:lnTo>
                  <a:lnTo>
                    <a:pt x="121" y="58"/>
                  </a:lnTo>
                  <a:lnTo>
                    <a:pt x="107" y="40"/>
                  </a:lnTo>
                  <a:lnTo>
                    <a:pt x="90" y="24"/>
                  </a:lnTo>
                  <a:lnTo>
                    <a:pt x="72" y="12"/>
                  </a:lnTo>
                  <a:lnTo>
                    <a:pt x="51" y="2"/>
                  </a:lnTo>
                  <a:lnTo>
                    <a:pt x="44" y="0"/>
                  </a:lnTo>
                  <a:lnTo>
                    <a:pt x="35" y="0"/>
                  </a:lnTo>
                  <a:lnTo>
                    <a:pt x="28" y="2"/>
                  </a:lnTo>
                  <a:lnTo>
                    <a:pt x="21" y="3"/>
                  </a:lnTo>
                  <a:lnTo>
                    <a:pt x="16" y="8"/>
                  </a:lnTo>
                  <a:lnTo>
                    <a:pt x="10" y="13"/>
                  </a:lnTo>
                  <a:lnTo>
                    <a:pt x="4" y="20"/>
                  </a:lnTo>
                  <a:lnTo>
                    <a:pt x="1" y="27"/>
                  </a:lnTo>
                  <a:lnTo>
                    <a:pt x="0" y="43"/>
                  </a:lnTo>
                  <a:lnTo>
                    <a:pt x="4" y="57"/>
                  </a:lnTo>
                  <a:lnTo>
                    <a:pt x="14" y="70"/>
                  </a:lnTo>
                  <a:lnTo>
                    <a:pt x="27" y="77"/>
                  </a:lnTo>
                  <a:lnTo>
                    <a:pt x="27" y="77"/>
                  </a:lnTo>
                  <a:close/>
                </a:path>
              </a:pathLst>
            </a:cu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522" name="Freeform 34"/>
            <p:cNvSpPr>
              <a:spLocks/>
            </p:cNvSpPr>
            <p:nvPr/>
          </p:nvSpPr>
          <p:spPr bwMode="auto">
            <a:xfrm>
              <a:off x="2880" y="2132"/>
              <a:ext cx="257" cy="212"/>
            </a:xfrm>
            <a:custGeom>
              <a:avLst/>
              <a:gdLst/>
              <a:ahLst/>
              <a:cxnLst>
                <a:cxn ang="0">
                  <a:pos x="17" y="71"/>
                </a:cxn>
                <a:cxn ang="0">
                  <a:pos x="22" y="75"/>
                </a:cxn>
                <a:cxn ang="0">
                  <a:pos x="31" y="81"/>
                </a:cxn>
                <a:cxn ang="0">
                  <a:pos x="42" y="85"/>
                </a:cxn>
                <a:cxn ang="0">
                  <a:pos x="52" y="88"/>
                </a:cxn>
                <a:cxn ang="0">
                  <a:pos x="63" y="92"/>
                </a:cxn>
                <a:cxn ang="0">
                  <a:pos x="82" y="105"/>
                </a:cxn>
                <a:cxn ang="0">
                  <a:pos x="111" y="122"/>
                </a:cxn>
                <a:cxn ang="0">
                  <a:pos x="141" y="138"/>
                </a:cxn>
                <a:cxn ang="0">
                  <a:pos x="166" y="161"/>
                </a:cxn>
                <a:cxn ang="0">
                  <a:pos x="178" y="178"/>
                </a:cxn>
                <a:cxn ang="0">
                  <a:pos x="179" y="185"/>
                </a:cxn>
                <a:cxn ang="0">
                  <a:pos x="186" y="196"/>
                </a:cxn>
                <a:cxn ang="0">
                  <a:pos x="197" y="206"/>
                </a:cxn>
                <a:cxn ang="0">
                  <a:pos x="211" y="212"/>
                </a:cxn>
                <a:cxn ang="0">
                  <a:pos x="227" y="211"/>
                </a:cxn>
                <a:cxn ang="0">
                  <a:pos x="247" y="199"/>
                </a:cxn>
                <a:cxn ang="0">
                  <a:pos x="257" y="171"/>
                </a:cxn>
                <a:cxn ang="0">
                  <a:pos x="250" y="146"/>
                </a:cxn>
                <a:cxn ang="0">
                  <a:pos x="238" y="124"/>
                </a:cxn>
                <a:cxn ang="0">
                  <a:pos x="221" y="106"/>
                </a:cxn>
                <a:cxn ang="0">
                  <a:pos x="199" y="86"/>
                </a:cxn>
                <a:cxn ang="0">
                  <a:pos x="176" y="71"/>
                </a:cxn>
                <a:cxn ang="0">
                  <a:pos x="151" y="55"/>
                </a:cxn>
                <a:cxn ang="0">
                  <a:pos x="128" y="42"/>
                </a:cxn>
                <a:cxn ang="0">
                  <a:pos x="108" y="31"/>
                </a:cxn>
                <a:cxn ang="0">
                  <a:pos x="89" y="20"/>
                </a:cxn>
                <a:cxn ang="0">
                  <a:pos x="69" y="11"/>
                </a:cxn>
                <a:cxn ang="0">
                  <a:pos x="59" y="9"/>
                </a:cxn>
                <a:cxn ang="0">
                  <a:pos x="63" y="9"/>
                </a:cxn>
                <a:cxn ang="0">
                  <a:pos x="58" y="4"/>
                </a:cxn>
                <a:cxn ang="0">
                  <a:pos x="43" y="0"/>
                </a:cxn>
                <a:cxn ang="0">
                  <a:pos x="29" y="2"/>
                </a:cxn>
                <a:cxn ang="0">
                  <a:pos x="15" y="7"/>
                </a:cxn>
                <a:cxn ang="0">
                  <a:pos x="2" y="27"/>
                </a:cxn>
                <a:cxn ang="0">
                  <a:pos x="4" y="57"/>
                </a:cxn>
                <a:cxn ang="0">
                  <a:pos x="14" y="69"/>
                </a:cxn>
              </a:cxnLst>
              <a:rect l="0" t="0" r="r" b="b"/>
              <a:pathLst>
                <a:path w="257" h="212">
                  <a:moveTo>
                    <a:pt x="14" y="69"/>
                  </a:moveTo>
                  <a:lnTo>
                    <a:pt x="17" y="71"/>
                  </a:lnTo>
                  <a:lnTo>
                    <a:pt x="19" y="74"/>
                  </a:lnTo>
                  <a:lnTo>
                    <a:pt x="22" y="75"/>
                  </a:lnTo>
                  <a:lnTo>
                    <a:pt x="25" y="78"/>
                  </a:lnTo>
                  <a:lnTo>
                    <a:pt x="31" y="81"/>
                  </a:lnTo>
                  <a:lnTo>
                    <a:pt x="36" y="83"/>
                  </a:lnTo>
                  <a:lnTo>
                    <a:pt x="42" y="85"/>
                  </a:lnTo>
                  <a:lnTo>
                    <a:pt x="46" y="86"/>
                  </a:lnTo>
                  <a:lnTo>
                    <a:pt x="52" y="88"/>
                  </a:lnTo>
                  <a:lnTo>
                    <a:pt x="58" y="89"/>
                  </a:lnTo>
                  <a:lnTo>
                    <a:pt x="63" y="92"/>
                  </a:lnTo>
                  <a:lnTo>
                    <a:pt x="67" y="95"/>
                  </a:lnTo>
                  <a:lnTo>
                    <a:pt x="82" y="105"/>
                  </a:lnTo>
                  <a:lnTo>
                    <a:pt x="96" y="114"/>
                  </a:lnTo>
                  <a:lnTo>
                    <a:pt x="111" y="122"/>
                  </a:lnTo>
                  <a:lnTo>
                    <a:pt x="127" y="130"/>
                  </a:lnTo>
                  <a:lnTo>
                    <a:pt x="141" y="138"/>
                  </a:lnTo>
                  <a:lnTo>
                    <a:pt x="154" y="148"/>
                  </a:lnTo>
                  <a:lnTo>
                    <a:pt x="166" y="161"/>
                  </a:lnTo>
                  <a:lnTo>
                    <a:pt x="178" y="175"/>
                  </a:lnTo>
                  <a:lnTo>
                    <a:pt x="178" y="178"/>
                  </a:lnTo>
                  <a:lnTo>
                    <a:pt x="179" y="181"/>
                  </a:lnTo>
                  <a:lnTo>
                    <a:pt x="179" y="185"/>
                  </a:lnTo>
                  <a:lnTo>
                    <a:pt x="182" y="189"/>
                  </a:lnTo>
                  <a:lnTo>
                    <a:pt x="186" y="196"/>
                  </a:lnTo>
                  <a:lnTo>
                    <a:pt x="192" y="202"/>
                  </a:lnTo>
                  <a:lnTo>
                    <a:pt x="197" y="206"/>
                  </a:lnTo>
                  <a:lnTo>
                    <a:pt x="204" y="209"/>
                  </a:lnTo>
                  <a:lnTo>
                    <a:pt x="211" y="212"/>
                  </a:lnTo>
                  <a:lnTo>
                    <a:pt x="219" y="212"/>
                  </a:lnTo>
                  <a:lnTo>
                    <a:pt x="227" y="211"/>
                  </a:lnTo>
                  <a:lnTo>
                    <a:pt x="234" y="208"/>
                  </a:lnTo>
                  <a:lnTo>
                    <a:pt x="247" y="199"/>
                  </a:lnTo>
                  <a:lnTo>
                    <a:pt x="254" y="185"/>
                  </a:lnTo>
                  <a:lnTo>
                    <a:pt x="257" y="171"/>
                  </a:lnTo>
                  <a:lnTo>
                    <a:pt x="252" y="155"/>
                  </a:lnTo>
                  <a:lnTo>
                    <a:pt x="250" y="146"/>
                  </a:lnTo>
                  <a:lnTo>
                    <a:pt x="244" y="134"/>
                  </a:lnTo>
                  <a:lnTo>
                    <a:pt x="238" y="124"/>
                  </a:lnTo>
                  <a:lnTo>
                    <a:pt x="231" y="116"/>
                  </a:lnTo>
                  <a:lnTo>
                    <a:pt x="221" y="106"/>
                  </a:lnTo>
                  <a:lnTo>
                    <a:pt x="210" y="96"/>
                  </a:lnTo>
                  <a:lnTo>
                    <a:pt x="199" y="86"/>
                  </a:lnTo>
                  <a:lnTo>
                    <a:pt x="187" y="78"/>
                  </a:lnTo>
                  <a:lnTo>
                    <a:pt x="176" y="71"/>
                  </a:lnTo>
                  <a:lnTo>
                    <a:pt x="163" y="62"/>
                  </a:lnTo>
                  <a:lnTo>
                    <a:pt x="151" y="55"/>
                  </a:lnTo>
                  <a:lnTo>
                    <a:pt x="138" y="48"/>
                  </a:lnTo>
                  <a:lnTo>
                    <a:pt x="128" y="42"/>
                  </a:lnTo>
                  <a:lnTo>
                    <a:pt x="118" y="37"/>
                  </a:lnTo>
                  <a:lnTo>
                    <a:pt x="108" y="31"/>
                  </a:lnTo>
                  <a:lnTo>
                    <a:pt x="98" y="26"/>
                  </a:lnTo>
                  <a:lnTo>
                    <a:pt x="89" y="20"/>
                  </a:lnTo>
                  <a:lnTo>
                    <a:pt x="79" y="16"/>
                  </a:lnTo>
                  <a:lnTo>
                    <a:pt x="69" y="11"/>
                  </a:lnTo>
                  <a:lnTo>
                    <a:pt x="58" y="9"/>
                  </a:lnTo>
                  <a:lnTo>
                    <a:pt x="59" y="9"/>
                  </a:lnTo>
                  <a:lnTo>
                    <a:pt x="62" y="9"/>
                  </a:lnTo>
                  <a:lnTo>
                    <a:pt x="63" y="9"/>
                  </a:lnTo>
                  <a:lnTo>
                    <a:pt x="65" y="9"/>
                  </a:lnTo>
                  <a:lnTo>
                    <a:pt x="58" y="4"/>
                  </a:lnTo>
                  <a:lnTo>
                    <a:pt x="50" y="2"/>
                  </a:lnTo>
                  <a:lnTo>
                    <a:pt x="43" y="0"/>
                  </a:lnTo>
                  <a:lnTo>
                    <a:pt x="36" y="0"/>
                  </a:lnTo>
                  <a:lnTo>
                    <a:pt x="29" y="2"/>
                  </a:lnTo>
                  <a:lnTo>
                    <a:pt x="22" y="3"/>
                  </a:lnTo>
                  <a:lnTo>
                    <a:pt x="15" y="7"/>
                  </a:lnTo>
                  <a:lnTo>
                    <a:pt x="10" y="13"/>
                  </a:lnTo>
                  <a:lnTo>
                    <a:pt x="2" y="27"/>
                  </a:lnTo>
                  <a:lnTo>
                    <a:pt x="0" y="42"/>
                  </a:lnTo>
                  <a:lnTo>
                    <a:pt x="4" y="57"/>
                  </a:lnTo>
                  <a:lnTo>
                    <a:pt x="14" y="69"/>
                  </a:lnTo>
                  <a:lnTo>
                    <a:pt x="14" y="69"/>
                  </a:lnTo>
                  <a:close/>
                </a:path>
              </a:pathLst>
            </a:cu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523" name="Freeform 35"/>
            <p:cNvSpPr>
              <a:spLocks/>
            </p:cNvSpPr>
            <p:nvPr/>
          </p:nvSpPr>
          <p:spPr bwMode="auto">
            <a:xfrm>
              <a:off x="2877" y="1961"/>
              <a:ext cx="231" cy="122"/>
            </a:xfrm>
            <a:custGeom>
              <a:avLst/>
              <a:gdLst/>
              <a:ahLst/>
              <a:cxnLst>
                <a:cxn ang="0">
                  <a:pos x="61" y="115"/>
                </a:cxn>
                <a:cxn ang="0">
                  <a:pos x="70" y="108"/>
                </a:cxn>
                <a:cxn ang="0">
                  <a:pos x="79" y="100"/>
                </a:cxn>
                <a:cxn ang="0">
                  <a:pos x="87" y="93"/>
                </a:cxn>
                <a:cxn ang="0">
                  <a:pos x="97" y="88"/>
                </a:cxn>
                <a:cxn ang="0">
                  <a:pos x="109" y="84"/>
                </a:cxn>
                <a:cxn ang="0">
                  <a:pos x="121" y="82"/>
                </a:cxn>
                <a:cxn ang="0">
                  <a:pos x="133" y="81"/>
                </a:cxn>
                <a:cxn ang="0">
                  <a:pos x="145" y="79"/>
                </a:cxn>
                <a:cxn ang="0">
                  <a:pos x="157" y="79"/>
                </a:cxn>
                <a:cxn ang="0">
                  <a:pos x="169" y="79"/>
                </a:cxn>
                <a:cxn ang="0">
                  <a:pos x="181" y="79"/>
                </a:cxn>
                <a:cxn ang="0">
                  <a:pos x="193" y="79"/>
                </a:cxn>
                <a:cxn ang="0">
                  <a:pos x="209" y="76"/>
                </a:cxn>
                <a:cxn ang="0">
                  <a:pos x="220" y="68"/>
                </a:cxn>
                <a:cxn ang="0">
                  <a:pos x="229" y="55"/>
                </a:cxn>
                <a:cxn ang="0">
                  <a:pos x="231" y="40"/>
                </a:cxn>
                <a:cxn ang="0">
                  <a:pos x="229" y="24"/>
                </a:cxn>
                <a:cxn ang="0">
                  <a:pos x="220" y="12"/>
                </a:cxn>
                <a:cxn ang="0">
                  <a:pos x="209" y="3"/>
                </a:cxn>
                <a:cxn ang="0">
                  <a:pos x="193" y="0"/>
                </a:cxn>
                <a:cxn ang="0">
                  <a:pos x="171" y="0"/>
                </a:cxn>
                <a:cxn ang="0">
                  <a:pos x="147" y="0"/>
                </a:cxn>
                <a:cxn ang="0">
                  <a:pos x="123" y="3"/>
                </a:cxn>
                <a:cxn ang="0">
                  <a:pos x="99" y="6"/>
                </a:cxn>
                <a:cxn ang="0">
                  <a:pos x="76" y="12"/>
                </a:cxn>
                <a:cxn ang="0">
                  <a:pos x="55" y="21"/>
                </a:cxn>
                <a:cxn ang="0">
                  <a:pos x="35" y="34"/>
                </a:cxn>
                <a:cxn ang="0">
                  <a:pos x="18" y="51"/>
                </a:cxn>
                <a:cxn ang="0">
                  <a:pos x="18" y="51"/>
                </a:cxn>
                <a:cxn ang="0">
                  <a:pos x="18" y="50"/>
                </a:cxn>
                <a:cxn ang="0">
                  <a:pos x="17" y="50"/>
                </a:cxn>
                <a:cxn ang="0">
                  <a:pos x="17" y="50"/>
                </a:cxn>
                <a:cxn ang="0">
                  <a:pos x="5" y="61"/>
                </a:cxn>
                <a:cxn ang="0">
                  <a:pos x="0" y="75"/>
                </a:cxn>
                <a:cxn ang="0">
                  <a:pos x="0" y="91"/>
                </a:cxn>
                <a:cxn ang="0">
                  <a:pos x="5" y="105"/>
                </a:cxn>
                <a:cxn ang="0">
                  <a:pos x="11" y="110"/>
                </a:cxn>
                <a:cxn ang="0">
                  <a:pos x="17" y="115"/>
                </a:cxn>
                <a:cxn ang="0">
                  <a:pos x="24" y="119"/>
                </a:cxn>
                <a:cxn ang="0">
                  <a:pos x="31" y="120"/>
                </a:cxn>
                <a:cxn ang="0">
                  <a:pos x="38" y="122"/>
                </a:cxn>
                <a:cxn ang="0">
                  <a:pos x="46" y="120"/>
                </a:cxn>
                <a:cxn ang="0">
                  <a:pos x="53" y="119"/>
                </a:cxn>
                <a:cxn ang="0">
                  <a:pos x="61" y="115"/>
                </a:cxn>
                <a:cxn ang="0">
                  <a:pos x="61" y="115"/>
                </a:cxn>
              </a:cxnLst>
              <a:rect l="0" t="0" r="r" b="b"/>
              <a:pathLst>
                <a:path w="231" h="122">
                  <a:moveTo>
                    <a:pt x="61" y="115"/>
                  </a:moveTo>
                  <a:lnTo>
                    <a:pt x="70" y="108"/>
                  </a:lnTo>
                  <a:lnTo>
                    <a:pt x="79" y="100"/>
                  </a:lnTo>
                  <a:lnTo>
                    <a:pt x="87" y="93"/>
                  </a:lnTo>
                  <a:lnTo>
                    <a:pt x="97" y="88"/>
                  </a:lnTo>
                  <a:lnTo>
                    <a:pt x="109" y="84"/>
                  </a:lnTo>
                  <a:lnTo>
                    <a:pt x="121" y="82"/>
                  </a:lnTo>
                  <a:lnTo>
                    <a:pt x="133" y="81"/>
                  </a:lnTo>
                  <a:lnTo>
                    <a:pt x="145" y="79"/>
                  </a:lnTo>
                  <a:lnTo>
                    <a:pt x="157" y="79"/>
                  </a:lnTo>
                  <a:lnTo>
                    <a:pt x="169" y="79"/>
                  </a:lnTo>
                  <a:lnTo>
                    <a:pt x="181" y="79"/>
                  </a:lnTo>
                  <a:lnTo>
                    <a:pt x="193" y="79"/>
                  </a:lnTo>
                  <a:lnTo>
                    <a:pt x="209" y="76"/>
                  </a:lnTo>
                  <a:lnTo>
                    <a:pt x="220" y="68"/>
                  </a:lnTo>
                  <a:lnTo>
                    <a:pt x="229" y="55"/>
                  </a:lnTo>
                  <a:lnTo>
                    <a:pt x="231" y="40"/>
                  </a:lnTo>
                  <a:lnTo>
                    <a:pt x="229" y="24"/>
                  </a:lnTo>
                  <a:lnTo>
                    <a:pt x="220" y="12"/>
                  </a:lnTo>
                  <a:lnTo>
                    <a:pt x="209" y="3"/>
                  </a:lnTo>
                  <a:lnTo>
                    <a:pt x="193" y="0"/>
                  </a:lnTo>
                  <a:lnTo>
                    <a:pt x="171" y="0"/>
                  </a:lnTo>
                  <a:lnTo>
                    <a:pt x="147" y="0"/>
                  </a:lnTo>
                  <a:lnTo>
                    <a:pt x="123" y="3"/>
                  </a:lnTo>
                  <a:lnTo>
                    <a:pt x="99" y="6"/>
                  </a:lnTo>
                  <a:lnTo>
                    <a:pt x="76" y="12"/>
                  </a:lnTo>
                  <a:lnTo>
                    <a:pt x="55" y="21"/>
                  </a:lnTo>
                  <a:lnTo>
                    <a:pt x="35" y="34"/>
                  </a:lnTo>
                  <a:lnTo>
                    <a:pt x="18" y="51"/>
                  </a:lnTo>
                  <a:lnTo>
                    <a:pt x="18" y="51"/>
                  </a:lnTo>
                  <a:lnTo>
                    <a:pt x="18" y="50"/>
                  </a:lnTo>
                  <a:lnTo>
                    <a:pt x="17" y="50"/>
                  </a:lnTo>
                  <a:lnTo>
                    <a:pt x="17" y="50"/>
                  </a:lnTo>
                  <a:lnTo>
                    <a:pt x="5" y="61"/>
                  </a:lnTo>
                  <a:lnTo>
                    <a:pt x="0" y="75"/>
                  </a:lnTo>
                  <a:lnTo>
                    <a:pt x="0" y="91"/>
                  </a:lnTo>
                  <a:lnTo>
                    <a:pt x="5" y="105"/>
                  </a:lnTo>
                  <a:lnTo>
                    <a:pt x="11" y="110"/>
                  </a:lnTo>
                  <a:lnTo>
                    <a:pt x="17" y="115"/>
                  </a:lnTo>
                  <a:lnTo>
                    <a:pt x="24" y="119"/>
                  </a:lnTo>
                  <a:lnTo>
                    <a:pt x="31" y="120"/>
                  </a:lnTo>
                  <a:lnTo>
                    <a:pt x="38" y="122"/>
                  </a:lnTo>
                  <a:lnTo>
                    <a:pt x="46" y="120"/>
                  </a:lnTo>
                  <a:lnTo>
                    <a:pt x="53" y="119"/>
                  </a:lnTo>
                  <a:lnTo>
                    <a:pt x="61" y="115"/>
                  </a:lnTo>
                  <a:lnTo>
                    <a:pt x="61" y="115"/>
                  </a:lnTo>
                  <a:close/>
                </a:path>
              </a:pathLst>
            </a:cu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524" name="Freeform 36"/>
            <p:cNvSpPr>
              <a:spLocks/>
            </p:cNvSpPr>
            <p:nvPr/>
          </p:nvSpPr>
          <p:spPr bwMode="auto">
            <a:xfrm>
              <a:off x="2841" y="1718"/>
              <a:ext cx="226" cy="221"/>
            </a:xfrm>
            <a:custGeom>
              <a:avLst/>
              <a:gdLst/>
              <a:ahLst/>
              <a:cxnLst>
                <a:cxn ang="0">
                  <a:pos x="67" y="211"/>
                </a:cxn>
                <a:cxn ang="0">
                  <a:pos x="75" y="202"/>
                </a:cxn>
                <a:cxn ang="0">
                  <a:pos x="81" y="192"/>
                </a:cxn>
                <a:cxn ang="0">
                  <a:pos x="87" y="183"/>
                </a:cxn>
                <a:cxn ang="0">
                  <a:pos x="94" y="174"/>
                </a:cxn>
                <a:cxn ang="0">
                  <a:pos x="106" y="163"/>
                </a:cxn>
                <a:cxn ang="0">
                  <a:pos x="118" y="150"/>
                </a:cxn>
                <a:cxn ang="0">
                  <a:pos x="129" y="137"/>
                </a:cxn>
                <a:cxn ang="0">
                  <a:pos x="140" y="126"/>
                </a:cxn>
                <a:cxn ang="0">
                  <a:pos x="152" y="113"/>
                </a:cxn>
                <a:cxn ang="0">
                  <a:pos x="164" y="102"/>
                </a:cxn>
                <a:cxn ang="0">
                  <a:pos x="177" y="91"/>
                </a:cxn>
                <a:cxn ang="0">
                  <a:pos x="191" y="79"/>
                </a:cxn>
                <a:cxn ang="0">
                  <a:pos x="194" y="78"/>
                </a:cxn>
                <a:cxn ang="0">
                  <a:pos x="197" y="78"/>
                </a:cxn>
                <a:cxn ang="0">
                  <a:pos x="198" y="78"/>
                </a:cxn>
                <a:cxn ang="0">
                  <a:pos x="201" y="77"/>
                </a:cxn>
                <a:cxn ang="0">
                  <a:pos x="214" y="68"/>
                </a:cxn>
                <a:cxn ang="0">
                  <a:pos x="224" y="57"/>
                </a:cxn>
                <a:cxn ang="0">
                  <a:pos x="226" y="43"/>
                </a:cxn>
                <a:cxn ang="0">
                  <a:pos x="225" y="27"/>
                </a:cxn>
                <a:cxn ang="0">
                  <a:pos x="221" y="20"/>
                </a:cxn>
                <a:cxn ang="0">
                  <a:pos x="217" y="13"/>
                </a:cxn>
                <a:cxn ang="0">
                  <a:pos x="211" y="9"/>
                </a:cxn>
                <a:cxn ang="0">
                  <a:pos x="204" y="5"/>
                </a:cxn>
                <a:cxn ang="0">
                  <a:pos x="197" y="2"/>
                </a:cxn>
                <a:cxn ang="0">
                  <a:pos x="190" y="0"/>
                </a:cxn>
                <a:cxn ang="0">
                  <a:pos x="181" y="2"/>
                </a:cxn>
                <a:cxn ang="0">
                  <a:pos x="174" y="3"/>
                </a:cxn>
                <a:cxn ang="0">
                  <a:pos x="152" y="13"/>
                </a:cxn>
                <a:cxn ang="0">
                  <a:pos x="132" y="26"/>
                </a:cxn>
                <a:cxn ang="0">
                  <a:pos x="113" y="41"/>
                </a:cxn>
                <a:cxn ang="0">
                  <a:pos x="97" y="58"/>
                </a:cxn>
                <a:cxn ang="0">
                  <a:pos x="80" y="77"/>
                </a:cxn>
                <a:cxn ang="0">
                  <a:pos x="63" y="96"/>
                </a:cxn>
                <a:cxn ang="0">
                  <a:pos x="46" y="115"/>
                </a:cxn>
                <a:cxn ang="0">
                  <a:pos x="27" y="132"/>
                </a:cxn>
                <a:cxn ang="0">
                  <a:pos x="22" y="137"/>
                </a:cxn>
                <a:cxn ang="0">
                  <a:pos x="17" y="143"/>
                </a:cxn>
                <a:cxn ang="0">
                  <a:pos x="15" y="150"/>
                </a:cxn>
                <a:cxn ang="0">
                  <a:pos x="13" y="157"/>
                </a:cxn>
                <a:cxn ang="0">
                  <a:pos x="13" y="157"/>
                </a:cxn>
                <a:cxn ang="0">
                  <a:pos x="13" y="156"/>
                </a:cxn>
                <a:cxn ang="0">
                  <a:pos x="13" y="156"/>
                </a:cxn>
                <a:cxn ang="0">
                  <a:pos x="13" y="154"/>
                </a:cxn>
                <a:cxn ang="0">
                  <a:pos x="5" y="167"/>
                </a:cxn>
                <a:cxn ang="0">
                  <a:pos x="0" y="181"/>
                </a:cxn>
                <a:cxn ang="0">
                  <a:pos x="3" y="195"/>
                </a:cxn>
                <a:cxn ang="0">
                  <a:pos x="12" y="208"/>
                </a:cxn>
                <a:cxn ang="0">
                  <a:pos x="17" y="214"/>
                </a:cxn>
                <a:cxn ang="0">
                  <a:pos x="25" y="218"/>
                </a:cxn>
                <a:cxn ang="0">
                  <a:pos x="32" y="221"/>
                </a:cxn>
                <a:cxn ang="0">
                  <a:pos x="39" y="221"/>
                </a:cxn>
                <a:cxn ang="0">
                  <a:pos x="46" y="221"/>
                </a:cxn>
                <a:cxn ang="0">
                  <a:pos x="54" y="219"/>
                </a:cxn>
                <a:cxn ang="0">
                  <a:pos x="61" y="215"/>
                </a:cxn>
                <a:cxn ang="0">
                  <a:pos x="67" y="211"/>
                </a:cxn>
                <a:cxn ang="0">
                  <a:pos x="67" y="211"/>
                </a:cxn>
              </a:cxnLst>
              <a:rect l="0" t="0" r="r" b="b"/>
              <a:pathLst>
                <a:path w="226" h="221">
                  <a:moveTo>
                    <a:pt x="67" y="211"/>
                  </a:moveTo>
                  <a:lnTo>
                    <a:pt x="75" y="202"/>
                  </a:lnTo>
                  <a:lnTo>
                    <a:pt x="81" y="192"/>
                  </a:lnTo>
                  <a:lnTo>
                    <a:pt x="87" y="183"/>
                  </a:lnTo>
                  <a:lnTo>
                    <a:pt x="94" y="174"/>
                  </a:lnTo>
                  <a:lnTo>
                    <a:pt x="106" y="163"/>
                  </a:lnTo>
                  <a:lnTo>
                    <a:pt x="118" y="150"/>
                  </a:lnTo>
                  <a:lnTo>
                    <a:pt x="129" y="137"/>
                  </a:lnTo>
                  <a:lnTo>
                    <a:pt x="140" y="126"/>
                  </a:lnTo>
                  <a:lnTo>
                    <a:pt x="152" y="113"/>
                  </a:lnTo>
                  <a:lnTo>
                    <a:pt x="164" y="102"/>
                  </a:lnTo>
                  <a:lnTo>
                    <a:pt x="177" y="91"/>
                  </a:lnTo>
                  <a:lnTo>
                    <a:pt x="191" y="79"/>
                  </a:lnTo>
                  <a:lnTo>
                    <a:pt x="194" y="78"/>
                  </a:lnTo>
                  <a:lnTo>
                    <a:pt x="197" y="78"/>
                  </a:lnTo>
                  <a:lnTo>
                    <a:pt x="198" y="78"/>
                  </a:lnTo>
                  <a:lnTo>
                    <a:pt x="201" y="77"/>
                  </a:lnTo>
                  <a:lnTo>
                    <a:pt x="214" y="68"/>
                  </a:lnTo>
                  <a:lnTo>
                    <a:pt x="224" y="57"/>
                  </a:lnTo>
                  <a:lnTo>
                    <a:pt x="226" y="43"/>
                  </a:lnTo>
                  <a:lnTo>
                    <a:pt x="225" y="27"/>
                  </a:lnTo>
                  <a:lnTo>
                    <a:pt x="221" y="20"/>
                  </a:lnTo>
                  <a:lnTo>
                    <a:pt x="217" y="13"/>
                  </a:lnTo>
                  <a:lnTo>
                    <a:pt x="211" y="9"/>
                  </a:lnTo>
                  <a:lnTo>
                    <a:pt x="204" y="5"/>
                  </a:lnTo>
                  <a:lnTo>
                    <a:pt x="197" y="2"/>
                  </a:lnTo>
                  <a:lnTo>
                    <a:pt x="190" y="0"/>
                  </a:lnTo>
                  <a:lnTo>
                    <a:pt x="181" y="2"/>
                  </a:lnTo>
                  <a:lnTo>
                    <a:pt x="174" y="3"/>
                  </a:lnTo>
                  <a:lnTo>
                    <a:pt x="152" y="13"/>
                  </a:lnTo>
                  <a:lnTo>
                    <a:pt x="132" y="26"/>
                  </a:lnTo>
                  <a:lnTo>
                    <a:pt x="113" y="41"/>
                  </a:lnTo>
                  <a:lnTo>
                    <a:pt x="97" y="58"/>
                  </a:lnTo>
                  <a:lnTo>
                    <a:pt x="80" y="77"/>
                  </a:lnTo>
                  <a:lnTo>
                    <a:pt x="63" y="96"/>
                  </a:lnTo>
                  <a:lnTo>
                    <a:pt x="46" y="115"/>
                  </a:lnTo>
                  <a:lnTo>
                    <a:pt x="27" y="132"/>
                  </a:lnTo>
                  <a:lnTo>
                    <a:pt x="22" y="137"/>
                  </a:lnTo>
                  <a:lnTo>
                    <a:pt x="17" y="143"/>
                  </a:lnTo>
                  <a:lnTo>
                    <a:pt x="15" y="150"/>
                  </a:lnTo>
                  <a:lnTo>
                    <a:pt x="13" y="157"/>
                  </a:lnTo>
                  <a:lnTo>
                    <a:pt x="13" y="157"/>
                  </a:lnTo>
                  <a:lnTo>
                    <a:pt x="13" y="156"/>
                  </a:lnTo>
                  <a:lnTo>
                    <a:pt x="13" y="156"/>
                  </a:lnTo>
                  <a:lnTo>
                    <a:pt x="13" y="154"/>
                  </a:lnTo>
                  <a:lnTo>
                    <a:pt x="5" y="167"/>
                  </a:lnTo>
                  <a:lnTo>
                    <a:pt x="0" y="181"/>
                  </a:lnTo>
                  <a:lnTo>
                    <a:pt x="3" y="195"/>
                  </a:lnTo>
                  <a:lnTo>
                    <a:pt x="12" y="208"/>
                  </a:lnTo>
                  <a:lnTo>
                    <a:pt x="17" y="214"/>
                  </a:lnTo>
                  <a:lnTo>
                    <a:pt x="25" y="218"/>
                  </a:lnTo>
                  <a:lnTo>
                    <a:pt x="32" y="221"/>
                  </a:lnTo>
                  <a:lnTo>
                    <a:pt x="39" y="221"/>
                  </a:lnTo>
                  <a:lnTo>
                    <a:pt x="46" y="221"/>
                  </a:lnTo>
                  <a:lnTo>
                    <a:pt x="54" y="219"/>
                  </a:lnTo>
                  <a:lnTo>
                    <a:pt x="61" y="215"/>
                  </a:lnTo>
                  <a:lnTo>
                    <a:pt x="67" y="211"/>
                  </a:lnTo>
                  <a:lnTo>
                    <a:pt x="67" y="211"/>
                  </a:lnTo>
                  <a:close/>
                </a:path>
              </a:pathLst>
            </a:cu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525" name="Freeform 37"/>
            <p:cNvSpPr>
              <a:spLocks/>
            </p:cNvSpPr>
            <p:nvPr/>
          </p:nvSpPr>
          <p:spPr bwMode="auto">
            <a:xfrm>
              <a:off x="2668" y="1751"/>
              <a:ext cx="310" cy="87"/>
            </a:xfrm>
            <a:custGeom>
              <a:avLst/>
              <a:gdLst/>
              <a:ahLst/>
              <a:cxnLst>
                <a:cxn ang="0">
                  <a:pos x="34" y="77"/>
                </a:cxn>
                <a:cxn ang="0">
                  <a:pos x="49" y="79"/>
                </a:cxn>
                <a:cxn ang="0">
                  <a:pos x="63" y="82"/>
                </a:cxn>
                <a:cxn ang="0">
                  <a:pos x="79" y="83"/>
                </a:cxn>
                <a:cxn ang="0">
                  <a:pos x="93" y="83"/>
                </a:cxn>
                <a:cxn ang="0">
                  <a:pos x="109" y="85"/>
                </a:cxn>
                <a:cxn ang="0">
                  <a:pos x="123" y="86"/>
                </a:cxn>
                <a:cxn ang="0">
                  <a:pos x="138" y="86"/>
                </a:cxn>
                <a:cxn ang="0">
                  <a:pos x="152" y="86"/>
                </a:cxn>
                <a:cxn ang="0">
                  <a:pos x="168" y="87"/>
                </a:cxn>
                <a:cxn ang="0">
                  <a:pos x="182" y="87"/>
                </a:cxn>
                <a:cxn ang="0">
                  <a:pos x="198" y="87"/>
                </a:cxn>
                <a:cxn ang="0">
                  <a:pos x="212" y="87"/>
                </a:cxn>
                <a:cxn ang="0">
                  <a:pos x="227" y="87"/>
                </a:cxn>
                <a:cxn ang="0">
                  <a:pos x="243" y="87"/>
                </a:cxn>
                <a:cxn ang="0">
                  <a:pos x="257" y="87"/>
                </a:cxn>
                <a:cxn ang="0">
                  <a:pos x="272" y="87"/>
                </a:cxn>
                <a:cxn ang="0">
                  <a:pos x="288" y="85"/>
                </a:cxn>
                <a:cxn ang="0">
                  <a:pos x="299" y="76"/>
                </a:cxn>
                <a:cxn ang="0">
                  <a:pos x="308" y="65"/>
                </a:cxn>
                <a:cxn ang="0">
                  <a:pos x="310" y="49"/>
                </a:cxn>
                <a:cxn ang="0">
                  <a:pos x="308" y="34"/>
                </a:cxn>
                <a:cxn ang="0">
                  <a:pos x="299" y="21"/>
                </a:cxn>
                <a:cxn ang="0">
                  <a:pos x="288" y="13"/>
                </a:cxn>
                <a:cxn ang="0">
                  <a:pos x="272" y="10"/>
                </a:cxn>
                <a:cxn ang="0">
                  <a:pos x="258" y="10"/>
                </a:cxn>
                <a:cxn ang="0">
                  <a:pos x="244" y="10"/>
                </a:cxn>
                <a:cxn ang="0">
                  <a:pos x="230" y="10"/>
                </a:cxn>
                <a:cxn ang="0">
                  <a:pos x="216" y="10"/>
                </a:cxn>
                <a:cxn ang="0">
                  <a:pos x="200" y="10"/>
                </a:cxn>
                <a:cxn ang="0">
                  <a:pos x="186" y="10"/>
                </a:cxn>
                <a:cxn ang="0">
                  <a:pos x="172" y="8"/>
                </a:cxn>
                <a:cxn ang="0">
                  <a:pos x="158" y="8"/>
                </a:cxn>
                <a:cxn ang="0">
                  <a:pos x="144" y="8"/>
                </a:cxn>
                <a:cxn ang="0">
                  <a:pos x="130" y="7"/>
                </a:cxn>
                <a:cxn ang="0">
                  <a:pos x="116" y="7"/>
                </a:cxn>
                <a:cxn ang="0">
                  <a:pos x="101" y="5"/>
                </a:cxn>
                <a:cxn ang="0">
                  <a:pos x="86" y="4"/>
                </a:cxn>
                <a:cxn ang="0">
                  <a:pos x="72" y="3"/>
                </a:cxn>
                <a:cxn ang="0">
                  <a:pos x="58" y="1"/>
                </a:cxn>
                <a:cxn ang="0">
                  <a:pos x="44" y="0"/>
                </a:cxn>
                <a:cxn ang="0">
                  <a:pos x="35" y="0"/>
                </a:cxn>
                <a:cxn ang="0">
                  <a:pos x="28" y="1"/>
                </a:cxn>
                <a:cxn ang="0">
                  <a:pos x="21" y="4"/>
                </a:cxn>
                <a:cxn ang="0">
                  <a:pos x="15" y="8"/>
                </a:cxn>
                <a:cxn ang="0">
                  <a:pos x="10" y="13"/>
                </a:cxn>
                <a:cxn ang="0">
                  <a:pos x="5" y="20"/>
                </a:cxn>
                <a:cxn ang="0">
                  <a:pos x="1" y="27"/>
                </a:cxn>
                <a:cxn ang="0">
                  <a:pos x="0" y="34"/>
                </a:cxn>
                <a:cxn ang="0">
                  <a:pos x="1" y="49"/>
                </a:cxn>
                <a:cxn ang="0">
                  <a:pos x="8" y="62"/>
                </a:cxn>
                <a:cxn ang="0">
                  <a:pos x="20" y="72"/>
                </a:cxn>
                <a:cxn ang="0">
                  <a:pos x="34" y="77"/>
                </a:cxn>
                <a:cxn ang="0">
                  <a:pos x="34" y="77"/>
                </a:cxn>
              </a:cxnLst>
              <a:rect l="0" t="0" r="r" b="b"/>
              <a:pathLst>
                <a:path w="310" h="87">
                  <a:moveTo>
                    <a:pt x="34" y="77"/>
                  </a:moveTo>
                  <a:lnTo>
                    <a:pt x="49" y="79"/>
                  </a:lnTo>
                  <a:lnTo>
                    <a:pt x="63" y="82"/>
                  </a:lnTo>
                  <a:lnTo>
                    <a:pt x="79" y="83"/>
                  </a:lnTo>
                  <a:lnTo>
                    <a:pt x="93" y="83"/>
                  </a:lnTo>
                  <a:lnTo>
                    <a:pt x="109" y="85"/>
                  </a:lnTo>
                  <a:lnTo>
                    <a:pt x="123" y="86"/>
                  </a:lnTo>
                  <a:lnTo>
                    <a:pt x="138" y="86"/>
                  </a:lnTo>
                  <a:lnTo>
                    <a:pt x="152" y="86"/>
                  </a:lnTo>
                  <a:lnTo>
                    <a:pt x="168" y="87"/>
                  </a:lnTo>
                  <a:lnTo>
                    <a:pt x="182" y="87"/>
                  </a:lnTo>
                  <a:lnTo>
                    <a:pt x="198" y="87"/>
                  </a:lnTo>
                  <a:lnTo>
                    <a:pt x="212" y="87"/>
                  </a:lnTo>
                  <a:lnTo>
                    <a:pt x="227" y="87"/>
                  </a:lnTo>
                  <a:lnTo>
                    <a:pt x="243" y="87"/>
                  </a:lnTo>
                  <a:lnTo>
                    <a:pt x="257" y="87"/>
                  </a:lnTo>
                  <a:lnTo>
                    <a:pt x="272" y="87"/>
                  </a:lnTo>
                  <a:lnTo>
                    <a:pt x="288" y="85"/>
                  </a:lnTo>
                  <a:lnTo>
                    <a:pt x="299" y="76"/>
                  </a:lnTo>
                  <a:lnTo>
                    <a:pt x="308" y="65"/>
                  </a:lnTo>
                  <a:lnTo>
                    <a:pt x="310" y="49"/>
                  </a:lnTo>
                  <a:lnTo>
                    <a:pt x="308" y="34"/>
                  </a:lnTo>
                  <a:lnTo>
                    <a:pt x="299" y="21"/>
                  </a:lnTo>
                  <a:lnTo>
                    <a:pt x="288" y="13"/>
                  </a:lnTo>
                  <a:lnTo>
                    <a:pt x="272" y="10"/>
                  </a:lnTo>
                  <a:lnTo>
                    <a:pt x="258" y="10"/>
                  </a:lnTo>
                  <a:lnTo>
                    <a:pt x="244" y="10"/>
                  </a:lnTo>
                  <a:lnTo>
                    <a:pt x="230" y="10"/>
                  </a:lnTo>
                  <a:lnTo>
                    <a:pt x="216" y="10"/>
                  </a:lnTo>
                  <a:lnTo>
                    <a:pt x="200" y="10"/>
                  </a:lnTo>
                  <a:lnTo>
                    <a:pt x="186" y="10"/>
                  </a:lnTo>
                  <a:lnTo>
                    <a:pt x="172" y="8"/>
                  </a:lnTo>
                  <a:lnTo>
                    <a:pt x="158" y="8"/>
                  </a:lnTo>
                  <a:lnTo>
                    <a:pt x="144" y="8"/>
                  </a:lnTo>
                  <a:lnTo>
                    <a:pt x="130" y="7"/>
                  </a:lnTo>
                  <a:lnTo>
                    <a:pt x="116" y="7"/>
                  </a:lnTo>
                  <a:lnTo>
                    <a:pt x="101" y="5"/>
                  </a:lnTo>
                  <a:lnTo>
                    <a:pt x="86" y="4"/>
                  </a:lnTo>
                  <a:lnTo>
                    <a:pt x="72" y="3"/>
                  </a:lnTo>
                  <a:lnTo>
                    <a:pt x="58" y="1"/>
                  </a:lnTo>
                  <a:lnTo>
                    <a:pt x="44" y="0"/>
                  </a:lnTo>
                  <a:lnTo>
                    <a:pt x="35" y="0"/>
                  </a:lnTo>
                  <a:lnTo>
                    <a:pt x="28" y="1"/>
                  </a:lnTo>
                  <a:lnTo>
                    <a:pt x="21" y="4"/>
                  </a:lnTo>
                  <a:lnTo>
                    <a:pt x="15" y="8"/>
                  </a:lnTo>
                  <a:lnTo>
                    <a:pt x="10" y="13"/>
                  </a:lnTo>
                  <a:lnTo>
                    <a:pt x="5" y="20"/>
                  </a:lnTo>
                  <a:lnTo>
                    <a:pt x="1" y="27"/>
                  </a:lnTo>
                  <a:lnTo>
                    <a:pt x="0" y="34"/>
                  </a:lnTo>
                  <a:lnTo>
                    <a:pt x="1" y="49"/>
                  </a:lnTo>
                  <a:lnTo>
                    <a:pt x="8" y="62"/>
                  </a:lnTo>
                  <a:lnTo>
                    <a:pt x="20" y="72"/>
                  </a:lnTo>
                  <a:lnTo>
                    <a:pt x="34" y="77"/>
                  </a:lnTo>
                  <a:lnTo>
                    <a:pt x="34" y="77"/>
                  </a:lnTo>
                  <a:close/>
                </a:path>
              </a:pathLst>
            </a:cu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526" name="Freeform 38"/>
            <p:cNvSpPr>
              <a:spLocks/>
            </p:cNvSpPr>
            <p:nvPr/>
          </p:nvSpPr>
          <p:spPr bwMode="auto">
            <a:xfrm>
              <a:off x="2216" y="2080"/>
              <a:ext cx="151" cy="117"/>
            </a:xfrm>
            <a:custGeom>
              <a:avLst/>
              <a:gdLst/>
              <a:ahLst/>
              <a:cxnLst>
                <a:cxn ang="0">
                  <a:pos x="29" y="76"/>
                </a:cxn>
                <a:cxn ang="0">
                  <a:pos x="38" y="78"/>
                </a:cxn>
                <a:cxn ang="0">
                  <a:pos x="46" y="79"/>
                </a:cxn>
                <a:cxn ang="0">
                  <a:pos x="53" y="82"/>
                </a:cxn>
                <a:cxn ang="0">
                  <a:pos x="61" y="85"/>
                </a:cxn>
                <a:cxn ang="0">
                  <a:pos x="68" y="90"/>
                </a:cxn>
                <a:cxn ang="0">
                  <a:pos x="73" y="94"/>
                </a:cxn>
                <a:cxn ang="0">
                  <a:pos x="79" y="100"/>
                </a:cxn>
                <a:cxn ang="0">
                  <a:pos x="85" y="107"/>
                </a:cxn>
                <a:cxn ang="0">
                  <a:pos x="92" y="111"/>
                </a:cxn>
                <a:cxn ang="0">
                  <a:pos x="99" y="114"/>
                </a:cxn>
                <a:cxn ang="0">
                  <a:pos x="106" y="117"/>
                </a:cxn>
                <a:cxn ang="0">
                  <a:pos x="113" y="117"/>
                </a:cxn>
                <a:cxn ang="0">
                  <a:pos x="121" y="116"/>
                </a:cxn>
                <a:cxn ang="0">
                  <a:pos x="128" y="113"/>
                </a:cxn>
                <a:cxn ang="0">
                  <a:pos x="135" y="110"/>
                </a:cxn>
                <a:cxn ang="0">
                  <a:pos x="141" y="104"/>
                </a:cxn>
                <a:cxn ang="0">
                  <a:pos x="148" y="90"/>
                </a:cxn>
                <a:cxn ang="0">
                  <a:pos x="151" y="76"/>
                </a:cxn>
                <a:cxn ang="0">
                  <a:pos x="147" y="62"/>
                </a:cxn>
                <a:cxn ang="0">
                  <a:pos x="137" y="49"/>
                </a:cxn>
                <a:cxn ang="0">
                  <a:pos x="128" y="39"/>
                </a:cxn>
                <a:cxn ang="0">
                  <a:pos x="120" y="30"/>
                </a:cxn>
                <a:cxn ang="0">
                  <a:pos x="109" y="22"/>
                </a:cxn>
                <a:cxn ang="0">
                  <a:pos x="99" y="15"/>
                </a:cxn>
                <a:cxn ang="0">
                  <a:pos x="87" y="10"/>
                </a:cxn>
                <a:cxn ang="0">
                  <a:pos x="75" y="6"/>
                </a:cxn>
                <a:cxn ang="0">
                  <a:pos x="62" y="3"/>
                </a:cxn>
                <a:cxn ang="0">
                  <a:pos x="49" y="1"/>
                </a:cxn>
                <a:cxn ang="0">
                  <a:pos x="41" y="0"/>
                </a:cxn>
                <a:cxn ang="0">
                  <a:pos x="34" y="0"/>
                </a:cxn>
                <a:cxn ang="0">
                  <a:pos x="27" y="3"/>
                </a:cxn>
                <a:cxn ang="0">
                  <a:pos x="20" y="6"/>
                </a:cxn>
                <a:cxn ang="0">
                  <a:pos x="14" y="10"/>
                </a:cxn>
                <a:cxn ang="0">
                  <a:pos x="8" y="15"/>
                </a:cxn>
                <a:cxn ang="0">
                  <a:pos x="4" y="22"/>
                </a:cxn>
                <a:cxn ang="0">
                  <a:pos x="1" y="30"/>
                </a:cxn>
                <a:cxn ang="0">
                  <a:pos x="0" y="45"/>
                </a:cxn>
                <a:cxn ang="0">
                  <a:pos x="5" y="59"/>
                </a:cxn>
                <a:cxn ang="0">
                  <a:pos x="15" y="70"/>
                </a:cxn>
                <a:cxn ang="0">
                  <a:pos x="29" y="76"/>
                </a:cxn>
                <a:cxn ang="0">
                  <a:pos x="29" y="76"/>
                </a:cxn>
              </a:cxnLst>
              <a:rect l="0" t="0" r="r" b="b"/>
              <a:pathLst>
                <a:path w="151" h="117">
                  <a:moveTo>
                    <a:pt x="29" y="76"/>
                  </a:moveTo>
                  <a:lnTo>
                    <a:pt x="38" y="78"/>
                  </a:lnTo>
                  <a:lnTo>
                    <a:pt x="46" y="79"/>
                  </a:lnTo>
                  <a:lnTo>
                    <a:pt x="53" y="82"/>
                  </a:lnTo>
                  <a:lnTo>
                    <a:pt x="61" y="85"/>
                  </a:lnTo>
                  <a:lnTo>
                    <a:pt x="68" y="90"/>
                  </a:lnTo>
                  <a:lnTo>
                    <a:pt x="73" y="94"/>
                  </a:lnTo>
                  <a:lnTo>
                    <a:pt x="79" y="100"/>
                  </a:lnTo>
                  <a:lnTo>
                    <a:pt x="85" y="107"/>
                  </a:lnTo>
                  <a:lnTo>
                    <a:pt x="92" y="111"/>
                  </a:lnTo>
                  <a:lnTo>
                    <a:pt x="99" y="114"/>
                  </a:lnTo>
                  <a:lnTo>
                    <a:pt x="106" y="117"/>
                  </a:lnTo>
                  <a:lnTo>
                    <a:pt x="113" y="117"/>
                  </a:lnTo>
                  <a:lnTo>
                    <a:pt x="121" y="116"/>
                  </a:lnTo>
                  <a:lnTo>
                    <a:pt x="128" y="113"/>
                  </a:lnTo>
                  <a:lnTo>
                    <a:pt x="135" y="110"/>
                  </a:lnTo>
                  <a:lnTo>
                    <a:pt x="141" y="104"/>
                  </a:lnTo>
                  <a:lnTo>
                    <a:pt x="148" y="90"/>
                  </a:lnTo>
                  <a:lnTo>
                    <a:pt x="151" y="76"/>
                  </a:lnTo>
                  <a:lnTo>
                    <a:pt x="147" y="62"/>
                  </a:lnTo>
                  <a:lnTo>
                    <a:pt x="137" y="49"/>
                  </a:lnTo>
                  <a:lnTo>
                    <a:pt x="128" y="39"/>
                  </a:lnTo>
                  <a:lnTo>
                    <a:pt x="120" y="30"/>
                  </a:lnTo>
                  <a:lnTo>
                    <a:pt x="109" y="22"/>
                  </a:lnTo>
                  <a:lnTo>
                    <a:pt x="99" y="15"/>
                  </a:lnTo>
                  <a:lnTo>
                    <a:pt x="87" y="10"/>
                  </a:lnTo>
                  <a:lnTo>
                    <a:pt x="75" y="6"/>
                  </a:lnTo>
                  <a:lnTo>
                    <a:pt x="62" y="3"/>
                  </a:lnTo>
                  <a:lnTo>
                    <a:pt x="49" y="1"/>
                  </a:lnTo>
                  <a:lnTo>
                    <a:pt x="41" y="0"/>
                  </a:lnTo>
                  <a:lnTo>
                    <a:pt x="34" y="0"/>
                  </a:lnTo>
                  <a:lnTo>
                    <a:pt x="27" y="3"/>
                  </a:lnTo>
                  <a:lnTo>
                    <a:pt x="20" y="6"/>
                  </a:lnTo>
                  <a:lnTo>
                    <a:pt x="14" y="10"/>
                  </a:lnTo>
                  <a:lnTo>
                    <a:pt x="8" y="15"/>
                  </a:lnTo>
                  <a:lnTo>
                    <a:pt x="4" y="22"/>
                  </a:lnTo>
                  <a:lnTo>
                    <a:pt x="1" y="30"/>
                  </a:lnTo>
                  <a:lnTo>
                    <a:pt x="0" y="45"/>
                  </a:lnTo>
                  <a:lnTo>
                    <a:pt x="5" y="59"/>
                  </a:lnTo>
                  <a:lnTo>
                    <a:pt x="15" y="70"/>
                  </a:lnTo>
                  <a:lnTo>
                    <a:pt x="29" y="76"/>
                  </a:lnTo>
                  <a:lnTo>
                    <a:pt x="29" y="76"/>
                  </a:lnTo>
                  <a:close/>
                </a:path>
              </a:pathLst>
            </a:cu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527" name="Freeform 39"/>
            <p:cNvSpPr>
              <a:spLocks/>
            </p:cNvSpPr>
            <p:nvPr/>
          </p:nvSpPr>
          <p:spPr bwMode="auto">
            <a:xfrm>
              <a:off x="2148" y="2182"/>
              <a:ext cx="96" cy="98"/>
            </a:xfrm>
            <a:custGeom>
              <a:avLst/>
              <a:gdLst/>
              <a:ahLst/>
              <a:cxnLst>
                <a:cxn ang="0">
                  <a:pos x="4" y="59"/>
                </a:cxn>
                <a:cxn ang="0">
                  <a:pos x="10" y="67"/>
                </a:cxn>
                <a:cxn ang="0">
                  <a:pos x="16" y="74"/>
                </a:cxn>
                <a:cxn ang="0">
                  <a:pos x="23" y="80"/>
                </a:cxn>
                <a:cxn ang="0">
                  <a:pos x="30" y="87"/>
                </a:cxn>
                <a:cxn ang="0">
                  <a:pos x="35" y="93"/>
                </a:cxn>
                <a:cxn ang="0">
                  <a:pos x="42" y="96"/>
                </a:cxn>
                <a:cxn ang="0">
                  <a:pos x="49" y="98"/>
                </a:cxn>
                <a:cxn ang="0">
                  <a:pos x="58" y="98"/>
                </a:cxn>
                <a:cxn ang="0">
                  <a:pos x="65" y="98"/>
                </a:cxn>
                <a:cxn ang="0">
                  <a:pos x="72" y="96"/>
                </a:cxn>
                <a:cxn ang="0">
                  <a:pos x="79" y="93"/>
                </a:cxn>
                <a:cxn ang="0">
                  <a:pos x="85" y="87"/>
                </a:cxn>
                <a:cxn ang="0">
                  <a:pos x="93" y="74"/>
                </a:cxn>
                <a:cxn ang="0">
                  <a:pos x="96" y="59"/>
                </a:cxn>
                <a:cxn ang="0">
                  <a:pos x="95" y="45"/>
                </a:cxn>
                <a:cxn ang="0">
                  <a:pos x="86" y="32"/>
                </a:cxn>
                <a:cxn ang="0">
                  <a:pos x="82" y="28"/>
                </a:cxn>
                <a:cxn ang="0">
                  <a:pos x="78" y="24"/>
                </a:cxn>
                <a:cxn ang="0">
                  <a:pos x="73" y="19"/>
                </a:cxn>
                <a:cxn ang="0">
                  <a:pos x="68" y="16"/>
                </a:cxn>
                <a:cxn ang="0">
                  <a:pos x="69" y="18"/>
                </a:cxn>
                <a:cxn ang="0">
                  <a:pos x="71" y="18"/>
                </a:cxn>
                <a:cxn ang="0">
                  <a:pos x="71" y="19"/>
                </a:cxn>
                <a:cxn ang="0">
                  <a:pos x="72" y="19"/>
                </a:cxn>
                <a:cxn ang="0">
                  <a:pos x="68" y="14"/>
                </a:cxn>
                <a:cxn ang="0">
                  <a:pos x="62" y="8"/>
                </a:cxn>
                <a:cxn ang="0">
                  <a:pos x="57" y="4"/>
                </a:cxn>
                <a:cxn ang="0">
                  <a:pos x="49" y="1"/>
                </a:cxn>
                <a:cxn ang="0">
                  <a:pos x="41" y="0"/>
                </a:cxn>
                <a:cxn ang="0">
                  <a:pos x="34" y="0"/>
                </a:cxn>
                <a:cxn ang="0">
                  <a:pos x="25" y="2"/>
                </a:cxn>
                <a:cxn ang="0">
                  <a:pos x="18" y="5"/>
                </a:cxn>
                <a:cxn ang="0">
                  <a:pos x="7" y="15"/>
                </a:cxn>
                <a:cxn ang="0">
                  <a:pos x="1" y="29"/>
                </a:cxn>
                <a:cxn ang="0">
                  <a:pos x="0" y="45"/>
                </a:cxn>
                <a:cxn ang="0">
                  <a:pos x="4" y="59"/>
                </a:cxn>
                <a:cxn ang="0">
                  <a:pos x="4" y="59"/>
                </a:cxn>
              </a:cxnLst>
              <a:rect l="0" t="0" r="r" b="b"/>
              <a:pathLst>
                <a:path w="96" h="98">
                  <a:moveTo>
                    <a:pt x="4" y="59"/>
                  </a:moveTo>
                  <a:lnTo>
                    <a:pt x="10" y="67"/>
                  </a:lnTo>
                  <a:lnTo>
                    <a:pt x="16" y="74"/>
                  </a:lnTo>
                  <a:lnTo>
                    <a:pt x="23" y="80"/>
                  </a:lnTo>
                  <a:lnTo>
                    <a:pt x="30" y="87"/>
                  </a:lnTo>
                  <a:lnTo>
                    <a:pt x="35" y="93"/>
                  </a:lnTo>
                  <a:lnTo>
                    <a:pt x="42" y="96"/>
                  </a:lnTo>
                  <a:lnTo>
                    <a:pt x="49" y="98"/>
                  </a:lnTo>
                  <a:lnTo>
                    <a:pt x="58" y="98"/>
                  </a:lnTo>
                  <a:lnTo>
                    <a:pt x="65" y="98"/>
                  </a:lnTo>
                  <a:lnTo>
                    <a:pt x="72" y="96"/>
                  </a:lnTo>
                  <a:lnTo>
                    <a:pt x="79" y="93"/>
                  </a:lnTo>
                  <a:lnTo>
                    <a:pt x="85" y="87"/>
                  </a:lnTo>
                  <a:lnTo>
                    <a:pt x="93" y="74"/>
                  </a:lnTo>
                  <a:lnTo>
                    <a:pt x="96" y="59"/>
                  </a:lnTo>
                  <a:lnTo>
                    <a:pt x="95" y="45"/>
                  </a:lnTo>
                  <a:lnTo>
                    <a:pt x="86" y="32"/>
                  </a:lnTo>
                  <a:lnTo>
                    <a:pt x="82" y="28"/>
                  </a:lnTo>
                  <a:lnTo>
                    <a:pt x="78" y="24"/>
                  </a:lnTo>
                  <a:lnTo>
                    <a:pt x="73" y="19"/>
                  </a:lnTo>
                  <a:lnTo>
                    <a:pt x="68" y="16"/>
                  </a:lnTo>
                  <a:lnTo>
                    <a:pt x="69" y="18"/>
                  </a:lnTo>
                  <a:lnTo>
                    <a:pt x="71" y="18"/>
                  </a:lnTo>
                  <a:lnTo>
                    <a:pt x="71" y="19"/>
                  </a:lnTo>
                  <a:lnTo>
                    <a:pt x="72" y="19"/>
                  </a:lnTo>
                  <a:lnTo>
                    <a:pt x="68" y="14"/>
                  </a:lnTo>
                  <a:lnTo>
                    <a:pt x="62" y="8"/>
                  </a:lnTo>
                  <a:lnTo>
                    <a:pt x="57" y="4"/>
                  </a:lnTo>
                  <a:lnTo>
                    <a:pt x="49" y="1"/>
                  </a:lnTo>
                  <a:lnTo>
                    <a:pt x="41" y="0"/>
                  </a:lnTo>
                  <a:lnTo>
                    <a:pt x="34" y="0"/>
                  </a:lnTo>
                  <a:lnTo>
                    <a:pt x="25" y="2"/>
                  </a:lnTo>
                  <a:lnTo>
                    <a:pt x="18" y="5"/>
                  </a:lnTo>
                  <a:lnTo>
                    <a:pt x="7" y="15"/>
                  </a:lnTo>
                  <a:lnTo>
                    <a:pt x="1" y="29"/>
                  </a:lnTo>
                  <a:lnTo>
                    <a:pt x="0" y="45"/>
                  </a:lnTo>
                  <a:lnTo>
                    <a:pt x="4" y="59"/>
                  </a:lnTo>
                  <a:lnTo>
                    <a:pt x="4" y="59"/>
                  </a:lnTo>
                  <a:close/>
                </a:path>
              </a:pathLst>
            </a:cu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528" name="Freeform 40"/>
            <p:cNvSpPr>
              <a:spLocks/>
            </p:cNvSpPr>
            <p:nvPr/>
          </p:nvSpPr>
          <p:spPr bwMode="auto">
            <a:xfrm>
              <a:off x="2236" y="1929"/>
              <a:ext cx="128" cy="89"/>
            </a:xfrm>
            <a:custGeom>
              <a:avLst/>
              <a:gdLst/>
              <a:ahLst/>
              <a:cxnLst>
                <a:cxn ang="0">
                  <a:pos x="31" y="77"/>
                </a:cxn>
                <a:cxn ang="0">
                  <a:pos x="36" y="79"/>
                </a:cxn>
                <a:cxn ang="0">
                  <a:pos x="42" y="80"/>
                </a:cxn>
                <a:cxn ang="0">
                  <a:pos x="49" y="82"/>
                </a:cxn>
                <a:cxn ang="0">
                  <a:pos x="55" y="82"/>
                </a:cxn>
                <a:cxn ang="0">
                  <a:pos x="62" y="83"/>
                </a:cxn>
                <a:cxn ang="0">
                  <a:pos x="67" y="84"/>
                </a:cxn>
                <a:cxn ang="0">
                  <a:pos x="74" y="86"/>
                </a:cxn>
                <a:cxn ang="0">
                  <a:pos x="80" y="87"/>
                </a:cxn>
                <a:cxn ang="0">
                  <a:pos x="89" y="89"/>
                </a:cxn>
                <a:cxn ang="0">
                  <a:pos x="96" y="87"/>
                </a:cxn>
                <a:cxn ang="0">
                  <a:pos x="103" y="86"/>
                </a:cxn>
                <a:cxn ang="0">
                  <a:pos x="110" y="82"/>
                </a:cxn>
                <a:cxn ang="0">
                  <a:pos x="115" y="77"/>
                </a:cxn>
                <a:cxn ang="0">
                  <a:pos x="121" y="72"/>
                </a:cxn>
                <a:cxn ang="0">
                  <a:pos x="125" y="65"/>
                </a:cxn>
                <a:cxn ang="0">
                  <a:pos x="128" y="58"/>
                </a:cxn>
                <a:cxn ang="0">
                  <a:pos x="128" y="42"/>
                </a:cxn>
                <a:cxn ang="0">
                  <a:pos x="122" y="28"/>
                </a:cxn>
                <a:cxn ang="0">
                  <a:pos x="113" y="17"/>
                </a:cxn>
                <a:cxn ang="0">
                  <a:pos x="98" y="11"/>
                </a:cxn>
                <a:cxn ang="0">
                  <a:pos x="93" y="10"/>
                </a:cxn>
                <a:cxn ang="0">
                  <a:pos x="86" y="8"/>
                </a:cxn>
                <a:cxn ang="0">
                  <a:pos x="80" y="7"/>
                </a:cxn>
                <a:cxn ang="0">
                  <a:pos x="73" y="5"/>
                </a:cxn>
                <a:cxn ang="0">
                  <a:pos x="67" y="5"/>
                </a:cxn>
                <a:cxn ang="0">
                  <a:pos x="60" y="4"/>
                </a:cxn>
                <a:cxn ang="0">
                  <a:pos x="55" y="3"/>
                </a:cxn>
                <a:cxn ang="0">
                  <a:pos x="48" y="1"/>
                </a:cxn>
                <a:cxn ang="0">
                  <a:pos x="39" y="0"/>
                </a:cxn>
                <a:cxn ang="0">
                  <a:pos x="32" y="0"/>
                </a:cxn>
                <a:cxn ang="0">
                  <a:pos x="25" y="3"/>
                </a:cxn>
                <a:cxn ang="0">
                  <a:pos x="18" y="5"/>
                </a:cxn>
                <a:cxn ang="0">
                  <a:pos x="12" y="11"/>
                </a:cxn>
                <a:cxn ang="0">
                  <a:pos x="7" y="17"/>
                </a:cxn>
                <a:cxn ang="0">
                  <a:pos x="4" y="24"/>
                </a:cxn>
                <a:cxn ang="0">
                  <a:pos x="1" y="31"/>
                </a:cxn>
                <a:cxn ang="0">
                  <a:pos x="0" y="46"/>
                </a:cxn>
                <a:cxn ang="0">
                  <a:pos x="5" y="60"/>
                </a:cxn>
                <a:cxn ang="0">
                  <a:pos x="17" y="72"/>
                </a:cxn>
                <a:cxn ang="0">
                  <a:pos x="31" y="77"/>
                </a:cxn>
                <a:cxn ang="0">
                  <a:pos x="31" y="77"/>
                </a:cxn>
              </a:cxnLst>
              <a:rect l="0" t="0" r="r" b="b"/>
              <a:pathLst>
                <a:path w="128" h="89">
                  <a:moveTo>
                    <a:pt x="31" y="77"/>
                  </a:moveTo>
                  <a:lnTo>
                    <a:pt x="36" y="79"/>
                  </a:lnTo>
                  <a:lnTo>
                    <a:pt x="42" y="80"/>
                  </a:lnTo>
                  <a:lnTo>
                    <a:pt x="49" y="82"/>
                  </a:lnTo>
                  <a:lnTo>
                    <a:pt x="55" y="82"/>
                  </a:lnTo>
                  <a:lnTo>
                    <a:pt x="62" y="83"/>
                  </a:lnTo>
                  <a:lnTo>
                    <a:pt x="67" y="84"/>
                  </a:lnTo>
                  <a:lnTo>
                    <a:pt x="74" y="86"/>
                  </a:lnTo>
                  <a:lnTo>
                    <a:pt x="80" y="87"/>
                  </a:lnTo>
                  <a:lnTo>
                    <a:pt x="89" y="89"/>
                  </a:lnTo>
                  <a:lnTo>
                    <a:pt x="96" y="87"/>
                  </a:lnTo>
                  <a:lnTo>
                    <a:pt x="103" y="86"/>
                  </a:lnTo>
                  <a:lnTo>
                    <a:pt x="110" y="82"/>
                  </a:lnTo>
                  <a:lnTo>
                    <a:pt x="115" y="77"/>
                  </a:lnTo>
                  <a:lnTo>
                    <a:pt x="121" y="72"/>
                  </a:lnTo>
                  <a:lnTo>
                    <a:pt x="125" y="65"/>
                  </a:lnTo>
                  <a:lnTo>
                    <a:pt x="128" y="58"/>
                  </a:lnTo>
                  <a:lnTo>
                    <a:pt x="128" y="42"/>
                  </a:lnTo>
                  <a:lnTo>
                    <a:pt x="122" y="28"/>
                  </a:lnTo>
                  <a:lnTo>
                    <a:pt x="113" y="17"/>
                  </a:lnTo>
                  <a:lnTo>
                    <a:pt x="98" y="11"/>
                  </a:lnTo>
                  <a:lnTo>
                    <a:pt x="93" y="10"/>
                  </a:lnTo>
                  <a:lnTo>
                    <a:pt x="86" y="8"/>
                  </a:lnTo>
                  <a:lnTo>
                    <a:pt x="80" y="7"/>
                  </a:lnTo>
                  <a:lnTo>
                    <a:pt x="73" y="5"/>
                  </a:lnTo>
                  <a:lnTo>
                    <a:pt x="67" y="5"/>
                  </a:lnTo>
                  <a:lnTo>
                    <a:pt x="60" y="4"/>
                  </a:lnTo>
                  <a:lnTo>
                    <a:pt x="55" y="3"/>
                  </a:lnTo>
                  <a:lnTo>
                    <a:pt x="48" y="1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5" y="3"/>
                  </a:lnTo>
                  <a:lnTo>
                    <a:pt x="18" y="5"/>
                  </a:lnTo>
                  <a:lnTo>
                    <a:pt x="12" y="11"/>
                  </a:lnTo>
                  <a:lnTo>
                    <a:pt x="7" y="17"/>
                  </a:lnTo>
                  <a:lnTo>
                    <a:pt x="4" y="24"/>
                  </a:lnTo>
                  <a:lnTo>
                    <a:pt x="1" y="31"/>
                  </a:lnTo>
                  <a:lnTo>
                    <a:pt x="0" y="46"/>
                  </a:lnTo>
                  <a:lnTo>
                    <a:pt x="5" y="60"/>
                  </a:lnTo>
                  <a:lnTo>
                    <a:pt x="17" y="72"/>
                  </a:lnTo>
                  <a:lnTo>
                    <a:pt x="31" y="77"/>
                  </a:lnTo>
                  <a:lnTo>
                    <a:pt x="31" y="77"/>
                  </a:lnTo>
                  <a:close/>
                </a:path>
              </a:pathLst>
            </a:cu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529" name="Freeform 41"/>
            <p:cNvSpPr>
              <a:spLocks/>
            </p:cNvSpPr>
            <p:nvPr/>
          </p:nvSpPr>
          <p:spPr bwMode="auto">
            <a:xfrm>
              <a:off x="2029" y="2292"/>
              <a:ext cx="144" cy="118"/>
            </a:xfrm>
            <a:custGeom>
              <a:avLst/>
              <a:gdLst/>
              <a:ahLst/>
              <a:cxnLst>
                <a:cxn ang="0">
                  <a:pos x="40" y="79"/>
                </a:cxn>
                <a:cxn ang="0">
                  <a:pos x="50" y="77"/>
                </a:cxn>
                <a:cxn ang="0">
                  <a:pos x="57" y="80"/>
                </a:cxn>
                <a:cxn ang="0">
                  <a:pos x="64" y="84"/>
                </a:cxn>
                <a:cxn ang="0">
                  <a:pos x="70" y="91"/>
                </a:cxn>
                <a:cxn ang="0">
                  <a:pos x="68" y="90"/>
                </a:cxn>
                <a:cxn ang="0">
                  <a:pos x="68" y="89"/>
                </a:cxn>
                <a:cxn ang="0">
                  <a:pos x="67" y="89"/>
                </a:cxn>
                <a:cxn ang="0">
                  <a:pos x="65" y="87"/>
                </a:cxn>
                <a:cxn ang="0">
                  <a:pos x="67" y="90"/>
                </a:cxn>
                <a:cxn ang="0">
                  <a:pos x="68" y="91"/>
                </a:cxn>
                <a:cxn ang="0">
                  <a:pos x="70" y="94"/>
                </a:cxn>
                <a:cxn ang="0">
                  <a:pos x="70" y="97"/>
                </a:cxn>
                <a:cxn ang="0">
                  <a:pos x="74" y="104"/>
                </a:cxn>
                <a:cxn ang="0">
                  <a:pos x="79" y="110"/>
                </a:cxn>
                <a:cxn ang="0">
                  <a:pos x="85" y="114"/>
                </a:cxn>
                <a:cxn ang="0">
                  <a:pos x="92" y="117"/>
                </a:cxn>
                <a:cxn ang="0">
                  <a:pos x="99" y="118"/>
                </a:cxn>
                <a:cxn ang="0">
                  <a:pos x="106" y="118"/>
                </a:cxn>
                <a:cxn ang="0">
                  <a:pos x="115" y="118"/>
                </a:cxn>
                <a:cxn ang="0">
                  <a:pos x="122" y="115"/>
                </a:cxn>
                <a:cxn ang="0">
                  <a:pos x="135" y="106"/>
                </a:cxn>
                <a:cxn ang="0">
                  <a:pos x="142" y="93"/>
                </a:cxn>
                <a:cxn ang="0">
                  <a:pos x="144" y="77"/>
                </a:cxn>
                <a:cxn ang="0">
                  <a:pos x="140" y="63"/>
                </a:cxn>
                <a:cxn ang="0">
                  <a:pos x="133" y="48"/>
                </a:cxn>
                <a:cxn ang="0">
                  <a:pos x="125" y="35"/>
                </a:cxn>
                <a:cxn ang="0">
                  <a:pos x="113" y="24"/>
                </a:cxn>
                <a:cxn ang="0">
                  <a:pos x="101" y="14"/>
                </a:cxn>
                <a:cxn ang="0">
                  <a:pos x="87" y="7"/>
                </a:cxn>
                <a:cxn ang="0">
                  <a:pos x="72" y="3"/>
                </a:cxn>
                <a:cxn ang="0">
                  <a:pos x="57" y="0"/>
                </a:cxn>
                <a:cxn ang="0">
                  <a:pos x="40" y="0"/>
                </a:cxn>
                <a:cxn ang="0">
                  <a:pos x="24" y="3"/>
                </a:cxn>
                <a:cxn ang="0">
                  <a:pos x="12" y="11"/>
                </a:cxn>
                <a:cxn ang="0">
                  <a:pos x="3" y="24"/>
                </a:cxn>
                <a:cxn ang="0">
                  <a:pos x="0" y="39"/>
                </a:cxn>
                <a:cxn ang="0">
                  <a:pos x="3" y="55"/>
                </a:cxn>
                <a:cxn ang="0">
                  <a:pos x="12" y="67"/>
                </a:cxn>
                <a:cxn ang="0">
                  <a:pos x="24" y="76"/>
                </a:cxn>
                <a:cxn ang="0">
                  <a:pos x="40" y="79"/>
                </a:cxn>
                <a:cxn ang="0">
                  <a:pos x="40" y="79"/>
                </a:cxn>
              </a:cxnLst>
              <a:rect l="0" t="0" r="r" b="b"/>
              <a:pathLst>
                <a:path w="144" h="118">
                  <a:moveTo>
                    <a:pt x="40" y="79"/>
                  </a:moveTo>
                  <a:lnTo>
                    <a:pt x="50" y="77"/>
                  </a:lnTo>
                  <a:lnTo>
                    <a:pt x="57" y="80"/>
                  </a:lnTo>
                  <a:lnTo>
                    <a:pt x="64" y="84"/>
                  </a:lnTo>
                  <a:lnTo>
                    <a:pt x="70" y="91"/>
                  </a:lnTo>
                  <a:lnTo>
                    <a:pt x="68" y="90"/>
                  </a:lnTo>
                  <a:lnTo>
                    <a:pt x="68" y="89"/>
                  </a:lnTo>
                  <a:lnTo>
                    <a:pt x="67" y="89"/>
                  </a:lnTo>
                  <a:lnTo>
                    <a:pt x="65" y="87"/>
                  </a:lnTo>
                  <a:lnTo>
                    <a:pt x="67" y="90"/>
                  </a:lnTo>
                  <a:lnTo>
                    <a:pt x="68" y="91"/>
                  </a:lnTo>
                  <a:lnTo>
                    <a:pt x="70" y="94"/>
                  </a:lnTo>
                  <a:lnTo>
                    <a:pt x="70" y="97"/>
                  </a:lnTo>
                  <a:lnTo>
                    <a:pt x="74" y="104"/>
                  </a:lnTo>
                  <a:lnTo>
                    <a:pt x="79" y="110"/>
                  </a:lnTo>
                  <a:lnTo>
                    <a:pt x="85" y="114"/>
                  </a:lnTo>
                  <a:lnTo>
                    <a:pt x="92" y="117"/>
                  </a:lnTo>
                  <a:lnTo>
                    <a:pt x="99" y="118"/>
                  </a:lnTo>
                  <a:lnTo>
                    <a:pt x="106" y="118"/>
                  </a:lnTo>
                  <a:lnTo>
                    <a:pt x="115" y="118"/>
                  </a:lnTo>
                  <a:lnTo>
                    <a:pt x="122" y="115"/>
                  </a:lnTo>
                  <a:lnTo>
                    <a:pt x="135" y="106"/>
                  </a:lnTo>
                  <a:lnTo>
                    <a:pt x="142" y="93"/>
                  </a:lnTo>
                  <a:lnTo>
                    <a:pt x="144" y="77"/>
                  </a:lnTo>
                  <a:lnTo>
                    <a:pt x="140" y="63"/>
                  </a:lnTo>
                  <a:lnTo>
                    <a:pt x="133" y="48"/>
                  </a:lnTo>
                  <a:lnTo>
                    <a:pt x="125" y="35"/>
                  </a:lnTo>
                  <a:lnTo>
                    <a:pt x="113" y="24"/>
                  </a:lnTo>
                  <a:lnTo>
                    <a:pt x="101" y="14"/>
                  </a:lnTo>
                  <a:lnTo>
                    <a:pt x="87" y="7"/>
                  </a:lnTo>
                  <a:lnTo>
                    <a:pt x="72" y="3"/>
                  </a:lnTo>
                  <a:lnTo>
                    <a:pt x="57" y="0"/>
                  </a:lnTo>
                  <a:lnTo>
                    <a:pt x="40" y="0"/>
                  </a:lnTo>
                  <a:lnTo>
                    <a:pt x="24" y="3"/>
                  </a:lnTo>
                  <a:lnTo>
                    <a:pt x="12" y="11"/>
                  </a:lnTo>
                  <a:lnTo>
                    <a:pt x="3" y="24"/>
                  </a:lnTo>
                  <a:lnTo>
                    <a:pt x="0" y="39"/>
                  </a:lnTo>
                  <a:lnTo>
                    <a:pt x="3" y="55"/>
                  </a:lnTo>
                  <a:lnTo>
                    <a:pt x="12" y="67"/>
                  </a:lnTo>
                  <a:lnTo>
                    <a:pt x="24" y="76"/>
                  </a:lnTo>
                  <a:lnTo>
                    <a:pt x="40" y="79"/>
                  </a:lnTo>
                  <a:lnTo>
                    <a:pt x="40" y="79"/>
                  </a:lnTo>
                  <a:close/>
                </a:path>
              </a:pathLst>
            </a:cu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530" name="Freeform 42"/>
            <p:cNvSpPr>
              <a:spLocks/>
            </p:cNvSpPr>
            <p:nvPr/>
          </p:nvSpPr>
          <p:spPr bwMode="auto">
            <a:xfrm>
              <a:off x="1768" y="2340"/>
              <a:ext cx="148" cy="38"/>
            </a:xfrm>
            <a:custGeom>
              <a:avLst/>
              <a:gdLst/>
              <a:ahLst/>
              <a:cxnLst>
                <a:cxn ang="0">
                  <a:pos x="148" y="7"/>
                </a:cxn>
                <a:cxn ang="0">
                  <a:pos x="146" y="7"/>
                </a:cxn>
                <a:cxn ang="0">
                  <a:pos x="140" y="8"/>
                </a:cxn>
                <a:cxn ang="0">
                  <a:pos x="130" y="10"/>
                </a:cxn>
                <a:cxn ang="0">
                  <a:pos x="117" y="11"/>
                </a:cxn>
                <a:cxn ang="0">
                  <a:pos x="105" y="11"/>
                </a:cxn>
                <a:cxn ang="0">
                  <a:pos x="90" y="11"/>
                </a:cxn>
                <a:cxn ang="0">
                  <a:pos x="78" y="8"/>
                </a:cxn>
                <a:cxn ang="0">
                  <a:pos x="66" y="4"/>
                </a:cxn>
                <a:cxn ang="0">
                  <a:pos x="64" y="3"/>
                </a:cxn>
                <a:cxn ang="0">
                  <a:pos x="55" y="1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7" y="3"/>
                </a:cxn>
                <a:cxn ang="0">
                  <a:pos x="6" y="10"/>
                </a:cxn>
                <a:cxn ang="0">
                  <a:pos x="0" y="21"/>
                </a:cxn>
                <a:cxn ang="0">
                  <a:pos x="0" y="38"/>
                </a:cxn>
                <a:cxn ang="0">
                  <a:pos x="0" y="36"/>
                </a:cxn>
                <a:cxn ang="0">
                  <a:pos x="3" y="32"/>
                </a:cxn>
                <a:cxn ang="0">
                  <a:pos x="6" y="28"/>
                </a:cxn>
                <a:cxn ang="0">
                  <a:pos x="10" y="22"/>
                </a:cxn>
                <a:cxn ang="0">
                  <a:pos x="17" y="19"/>
                </a:cxn>
                <a:cxn ang="0">
                  <a:pos x="27" y="17"/>
                </a:cxn>
                <a:cxn ang="0">
                  <a:pos x="38" y="17"/>
                </a:cxn>
                <a:cxn ang="0">
                  <a:pos x="52" y="21"/>
                </a:cxn>
                <a:cxn ang="0">
                  <a:pos x="55" y="21"/>
                </a:cxn>
                <a:cxn ang="0">
                  <a:pos x="64" y="22"/>
                </a:cxn>
                <a:cxn ang="0">
                  <a:pos x="75" y="22"/>
                </a:cxn>
                <a:cxn ang="0">
                  <a:pos x="89" y="22"/>
                </a:cxn>
                <a:cxn ang="0">
                  <a:pos x="105" y="21"/>
                </a:cxn>
                <a:cxn ang="0">
                  <a:pos x="122" y="18"/>
                </a:cxn>
                <a:cxn ang="0">
                  <a:pos x="136" y="14"/>
                </a:cxn>
                <a:cxn ang="0">
                  <a:pos x="148" y="7"/>
                </a:cxn>
              </a:cxnLst>
              <a:rect l="0" t="0" r="r" b="b"/>
              <a:pathLst>
                <a:path w="148" h="38">
                  <a:moveTo>
                    <a:pt x="148" y="7"/>
                  </a:moveTo>
                  <a:lnTo>
                    <a:pt x="146" y="7"/>
                  </a:lnTo>
                  <a:lnTo>
                    <a:pt x="140" y="8"/>
                  </a:lnTo>
                  <a:lnTo>
                    <a:pt x="130" y="10"/>
                  </a:lnTo>
                  <a:lnTo>
                    <a:pt x="117" y="11"/>
                  </a:lnTo>
                  <a:lnTo>
                    <a:pt x="105" y="11"/>
                  </a:lnTo>
                  <a:lnTo>
                    <a:pt x="90" y="11"/>
                  </a:lnTo>
                  <a:lnTo>
                    <a:pt x="78" y="8"/>
                  </a:lnTo>
                  <a:lnTo>
                    <a:pt x="66" y="4"/>
                  </a:lnTo>
                  <a:lnTo>
                    <a:pt x="64" y="3"/>
                  </a:lnTo>
                  <a:lnTo>
                    <a:pt x="55" y="1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7" y="3"/>
                  </a:lnTo>
                  <a:lnTo>
                    <a:pt x="6" y="10"/>
                  </a:lnTo>
                  <a:lnTo>
                    <a:pt x="0" y="21"/>
                  </a:lnTo>
                  <a:lnTo>
                    <a:pt x="0" y="38"/>
                  </a:lnTo>
                  <a:lnTo>
                    <a:pt x="0" y="36"/>
                  </a:lnTo>
                  <a:lnTo>
                    <a:pt x="3" y="32"/>
                  </a:lnTo>
                  <a:lnTo>
                    <a:pt x="6" y="28"/>
                  </a:lnTo>
                  <a:lnTo>
                    <a:pt x="10" y="22"/>
                  </a:lnTo>
                  <a:lnTo>
                    <a:pt x="17" y="19"/>
                  </a:lnTo>
                  <a:lnTo>
                    <a:pt x="27" y="17"/>
                  </a:lnTo>
                  <a:lnTo>
                    <a:pt x="38" y="17"/>
                  </a:lnTo>
                  <a:lnTo>
                    <a:pt x="52" y="21"/>
                  </a:lnTo>
                  <a:lnTo>
                    <a:pt x="55" y="21"/>
                  </a:lnTo>
                  <a:lnTo>
                    <a:pt x="64" y="22"/>
                  </a:lnTo>
                  <a:lnTo>
                    <a:pt x="75" y="22"/>
                  </a:lnTo>
                  <a:lnTo>
                    <a:pt x="89" y="22"/>
                  </a:lnTo>
                  <a:lnTo>
                    <a:pt x="105" y="21"/>
                  </a:lnTo>
                  <a:lnTo>
                    <a:pt x="122" y="18"/>
                  </a:lnTo>
                  <a:lnTo>
                    <a:pt x="136" y="14"/>
                  </a:lnTo>
                  <a:lnTo>
                    <a:pt x="148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531" name="Freeform 43"/>
            <p:cNvSpPr>
              <a:spLocks/>
            </p:cNvSpPr>
            <p:nvPr/>
          </p:nvSpPr>
          <p:spPr bwMode="auto">
            <a:xfrm>
              <a:off x="1741" y="2367"/>
              <a:ext cx="122" cy="122"/>
            </a:xfrm>
            <a:custGeom>
              <a:avLst/>
              <a:gdLst/>
              <a:ahLst/>
              <a:cxnLst>
                <a:cxn ang="0">
                  <a:pos x="43" y="0"/>
                </a:cxn>
                <a:cxn ang="0">
                  <a:pos x="41" y="9"/>
                </a:cxn>
                <a:cxn ang="0">
                  <a:pos x="36" y="32"/>
                </a:cxn>
                <a:cxn ang="0">
                  <a:pos x="27" y="57"/>
                </a:cxn>
                <a:cxn ang="0">
                  <a:pos x="14" y="76"/>
                </a:cxn>
                <a:cxn ang="0">
                  <a:pos x="122" y="122"/>
                </a:cxn>
                <a:cxn ang="0">
                  <a:pos x="0" y="79"/>
                </a:cxn>
                <a:cxn ang="0">
                  <a:pos x="2" y="76"/>
                </a:cxn>
                <a:cxn ang="0">
                  <a:pos x="6" y="67"/>
                </a:cxn>
                <a:cxn ang="0">
                  <a:pos x="12" y="56"/>
                </a:cxn>
                <a:cxn ang="0">
                  <a:pos x="17" y="42"/>
                </a:cxn>
                <a:cxn ang="0">
                  <a:pos x="24" y="28"/>
                </a:cxn>
                <a:cxn ang="0">
                  <a:pos x="31" y="15"/>
                </a:cxn>
                <a:cxn ang="0">
                  <a:pos x="38" y="5"/>
                </a:cxn>
                <a:cxn ang="0">
                  <a:pos x="43" y="0"/>
                </a:cxn>
              </a:cxnLst>
              <a:rect l="0" t="0" r="r" b="b"/>
              <a:pathLst>
                <a:path w="122" h="122">
                  <a:moveTo>
                    <a:pt x="43" y="0"/>
                  </a:moveTo>
                  <a:lnTo>
                    <a:pt x="41" y="9"/>
                  </a:lnTo>
                  <a:lnTo>
                    <a:pt x="36" y="32"/>
                  </a:lnTo>
                  <a:lnTo>
                    <a:pt x="27" y="57"/>
                  </a:lnTo>
                  <a:lnTo>
                    <a:pt x="14" y="76"/>
                  </a:lnTo>
                  <a:lnTo>
                    <a:pt x="122" y="122"/>
                  </a:lnTo>
                  <a:lnTo>
                    <a:pt x="0" y="79"/>
                  </a:lnTo>
                  <a:lnTo>
                    <a:pt x="2" y="76"/>
                  </a:lnTo>
                  <a:lnTo>
                    <a:pt x="6" y="67"/>
                  </a:lnTo>
                  <a:lnTo>
                    <a:pt x="12" y="56"/>
                  </a:lnTo>
                  <a:lnTo>
                    <a:pt x="17" y="42"/>
                  </a:lnTo>
                  <a:lnTo>
                    <a:pt x="24" y="28"/>
                  </a:lnTo>
                  <a:lnTo>
                    <a:pt x="31" y="15"/>
                  </a:lnTo>
                  <a:lnTo>
                    <a:pt x="38" y="5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532" name="Freeform 44"/>
            <p:cNvSpPr>
              <a:spLocks/>
            </p:cNvSpPr>
            <p:nvPr/>
          </p:nvSpPr>
          <p:spPr bwMode="auto">
            <a:xfrm>
              <a:off x="1806" y="2405"/>
              <a:ext cx="64" cy="66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7" y="1"/>
                </a:cxn>
                <a:cxn ang="0">
                  <a:pos x="13" y="4"/>
                </a:cxn>
                <a:cxn ang="0">
                  <a:pos x="21" y="8"/>
                </a:cxn>
                <a:cxn ang="0">
                  <a:pos x="33" y="15"/>
                </a:cxn>
                <a:cxn ang="0">
                  <a:pos x="43" y="25"/>
                </a:cxn>
                <a:cxn ang="0">
                  <a:pos x="52" y="36"/>
                </a:cxn>
                <a:cxn ang="0">
                  <a:pos x="60" y="50"/>
                </a:cxn>
                <a:cxn ang="0">
                  <a:pos x="64" y="66"/>
                </a:cxn>
                <a:cxn ang="0">
                  <a:pos x="62" y="65"/>
                </a:cxn>
                <a:cxn ang="0">
                  <a:pos x="60" y="59"/>
                </a:cxn>
                <a:cxn ang="0">
                  <a:pos x="54" y="53"/>
                </a:cxn>
                <a:cxn ang="0">
                  <a:pos x="47" y="45"/>
                </a:cxn>
                <a:cxn ang="0">
                  <a:pos x="38" y="38"/>
                </a:cxn>
                <a:cxn ang="0">
                  <a:pos x="27" y="32"/>
                </a:cxn>
                <a:cxn ang="0">
                  <a:pos x="14" y="28"/>
                </a:cxn>
                <a:cxn ang="0">
                  <a:pos x="0" y="28"/>
                </a:cxn>
                <a:cxn ang="0">
                  <a:pos x="4" y="0"/>
                </a:cxn>
              </a:cxnLst>
              <a:rect l="0" t="0" r="r" b="b"/>
              <a:pathLst>
                <a:path w="64" h="66">
                  <a:moveTo>
                    <a:pt x="4" y="0"/>
                  </a:moveTo>
                  <a:lnTo>
                    <a:pt x="7" y="1"/>
                  </a:lnTo>
                  <a:lnTo>
                    <a:pt x="13" y="4"/>
                  </a:lnTo>
                  <a:lnTo>
                    <a:pt x="21" y="8"/>
                  </a:lnTo>
                  <a:lnTo>
                    <a:pt x="33" y="15"/>
                  </a:lnTo>
                  <a:lnTo>
                    <a:pt x="43" y="25"/>
                  </a:lnTo>
                  <a:lnTo>
                    <a:pt x="52" y="36"/>
                  </a:lnTo>
                  <a:lnTo>
                    <a:pt x="60" y="50"/>
                  </a:lnTo>
                  <a:lnTo>
                    <a:pt x="64" y="66"/>
                  </a:lnTo>
                  <a:lnTo>
                    <a:pt x="62" y="65"/>
                  </a:lnTo>
                  <a:lnTo>
                    <a:pt x="60" y="59"/>
                  </a:lnTo>
                  <a:lnTo>
                    <a:pt x="54" y="53"/>
                  </a:lnTo>
                  <a:lnTo>
                    <a:pt x="47" y="45"/>
                  </a:lnTo>
                  <a:lnTo>
                    <a:pt x="38" y="38"/>
                  </a:lnTo>
                  <a:lnTo>
                    <a:pt x="27" y="32"/>
                  </a:lnTo>
                  <a:lnTo>
                    <a:pt x="14" y="28"/>
                  </a:lnTo>
                  <a:lnTo>
                    <a:pt x="0" y="28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533" name="Freeform 45"/>
            <p:cNvSpPr>
              <a:spLocks/>
            </p:cNvSpPr>
            <p:nvPr/>
          </p:nvSpPr>
          <p:spPr bwMode="auto">
            <a:xfrm>
              <a:off x="1895" y="2430"/>
              <a:ext cx="132" cy="76"/>
            </a:xfrm>
            <a:custGeom>
              <a:avLst/>
              <a:gdLst/>
              <a:ahLst/>
              <a:cxnLst>
                <a:cxn ang="0">
                  <a:pos x="132" y="0"/>
                </a:cxn>
                <a:cxn ang="0">
                  <a:pos x="132" y="1"/>
                </a:cxn>
                <a:cxn ang="0">
                  <a:pos x="130" y="7"/>
                </a:cxn>
                <a:cxn ang="0">
                  <a:pos x="127" y="16"/>
                </a:cxn>
                <a:cxn ang="0">
                  <a:pos x="122" y="24"/>
                </a:cxn>
                <a:cxn ang="0">
                  <a:pos x="110" y="33"/>
                </a:cxn>
                <a:cxn ang="0">
                  <a:pos x="95" y="40"/>
                </a:cxn>
                <a:cxn ang="0">
                  <a:pos x="72" y="44"/>
                </a:cxn>
                <a:cxn ang="0">
                  <a:pos x="41" y="45"/>
                </a:cxn>
                <a:cxn ang="0">
                  <a:pos x="36" y="47"/>
                </a:cxn>
                <a:cxn ang="0">
                  <a:pos x="24" y="52"/>
                </a:cxn>
                <a:cxn ang="0">
                  <a:pos x="10" y="62"/>
                </a:cxn>
                <a:cxn ang="0">
                  <a:pos x="0" y="76"/>
                </a:cxn>
                <a:cxn ang="0">
                  <a:pos x="0" y="75"/>
                </a:cxn>
                <a:cxn ang="0">
                  <a:pos x="0" y="69"/>
                </a:cxn>
                <a:cxn ang="0">
                  <a:pos x="0" y="61"/>
                </a:cxn>
                <a:cxn ang="0">
                  <a:pos x="4" y="52"/>
                </a:cxn>
                <a:cxn ang="0">
                  <a:pos x="10" y="44"/>
                </a:cxn>
                <a:cxn ang="0">
                  <a:pos x="21" y="37"/>
                </a:cxn>
                <a:cxn ang="0">
                  <a:pos x="38" y="33"/>
                </a:cxn>
                <a:cxn ang="0">
                  <a:pos x="61" y="31"/>
                </a:cxn>
                <a:cxn ang="0">
                  <a:pos x="64" y="31"/>
                </a:cxn>
                <a:cxn ang="0">
                  <a:pos x="69" y="31"/>
                </a:cxn>
                <a:cxn ang="0">
                  <a:pos x="79" y="31"/>
                </a:cxn>
                <a:cxn ang="0">
                  <a:pos x="91" y="30"/>
                </a:cxn>
                <a:cxn ang="0">
                  <a:pos x="103" y="27"/>
                </a:cxn>
                <a:cxn ang="0">
                  <a:pos x="115" y="21"/>
                </a:cxn>
                <a:cxn ang="0">
                  <a:pos x="124" y="13"/>
                </a:cxn>
                <a:cxn ang="0">
                  <a:pos x="132" y="0"/>
                </a:cxn>
              </a:cxnLst>
              <a:rect l="0" t="0" r="r" b="b"/>
              <a:pathLst>
                <a:path w="132" h="76">
                  <a:moveTo>
                    <a:pt x="132" y="0"/>
                  </a:moveTo>
                  <a:lnTo>
                    <a:pt x="132" y="1"/>
                  </a:lnTo>
                  <a:lnTo>
                    <a:pt x="130" y="7"/>
                  </a:lnTo>
                  <a:lnTo>
                    <a:pt x="127" y="16"/>
                  </a:lnTo>
                  <a:lnTo>
                    <a:pt x="122" y="24"/>
                  </a:lnTo>
                  <a:lnTo>
                    <a:pt x="110" y="33"/>
                  </a:lnTo>
                  <a:lnTo>
                    <a:pt x="95" y="40"/>
                  </a:lnTo>
                  <a:lnTo>
                    <a:pt x="72" y="44"/>
                  </a:lnTo>
                  <a:lnTo>
                    <a:pt x="41" y="45"/>
                  </a:lnTo>
                  <a:lnTo>
                    <a:pt x="36" y="47"/>
                  </a:lnTo>
                  <a:lnTo>
                    <a:pt x="24" y="52"/>
                  </a:lnTo>
                  <a:lnTo>
                    <a:pt x="10" y="62"/>
                  </a:lnTo>
                  <a:lnTo>
                    <a:pt x="0" y="76"/>
                  </a:lnTo>
                  <a:lnTo>
                    <a:pt x="0" y="75"/>
                  </a:lnTo>
                  <a:lnTo>
                    <a:pt x="0" y="69"/>
                  </a:lnTo>
                  <a:lnTo>
                    <a:pt x="0" y="61"/>
                  </a:lnTo>
                  <a:lnTo>
                    <a:pt x="4" y="52"/>
                  </a:lnTo>
                  <a:lnTo>
                    <a:pt x="10" y="44"/>
                  </a:lnTo>
                  <a:lnTo>
                    <a:pt x="21" y="37"/>
                  </a:lnTo>
                  <a:lnTo>
                    <a:pt x="38" y="33"/>
                  </a:lnTo>
                  <a:lnTo>
                    <a:pt x="61" y="31"/>
                  </a:lnTo>
                  <a:lnTo>
                    <a:pt x="64" y="31"/>
                  </a:lnTo>
                  <a:lnTo>
                    <a:pt x="69" y="31"/>
                  </a:lnTo>
                  <a:lnTo>
                    <a:pt x="79" y="31"/>
                  </a:lnTo>
                  <a:lnTo>
                    <a:pt x="91" y="30"/>
                  </a:lnTo>
                  <a:lnTo>
                    <a:pt x="103" y="27"/>
                  </a:lnTo>
                  <a:lnTo>
                    <a:pt x="115" y="21"/>
                  </a:lnTo>
                  <a:lnTo>
                    <a:pt x="124" y="13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534" name="Freeform 46"/>
            <p:cNvSpPr>
              <a:spLocks/>
            </p:cNvSpPr>
            <p:nvPr/>
          </p:nvSpPr>
          <p:spPr bwMode="auto">
            <a:xfrm>
              <a:off x="2471" y="1697"/>
              <a:ext cx="29" cy="92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3" y="2"/>
                </a:cxn>
                <a:cxn ang="0">
                  <a:pos x="0" y="9"/>
                </a:cxn>
                <a:cxn ang="0">
                  <a:pos x="0" y="20"/>
                </a:cxn>
                <a:cxn ang="0">
                  <a:pos x="9" y="38"/>
                </a:cxn>
                <a:cxn ang="0">
                  <a:pos x="12" y="44"/>
                </a:cxn>
                <a:cxn ang="0">
                  <a:pos x="17" y="58"/>
                </a:cxn>
                <a:cxn ang="0">
                  <a:pos x="19" y="76"/>
                </a:cxn>
                <a:cxn ang="0">
                  <a:pos x="8" y="91"/>
                </a:cxn>
                <a:cxn ang="0">
                  <a:pos x="13" y="92"/>
                </a:cxn>
                <a:cxn ang="0">
                  <a:pos x="23" y="92"/>
                </a:cxn>
                <a:cxn ang="0">
                  <a:pos x="29" y="79"/>
                </a:cxn>
                <a:cxn ang="0">
                  <a:pos x="20" y="44"/>
                </a:cxn>
                <a:cxn ang="0">
                  <a:pos x="16" y="40"/>
                </a:cxn>
                <a:cxn ang="0">
                  <a:pos x="8" y="28"/>
                </a:cxn>
                <a:cxn ang="0">
                  <a:pos x="2" y="14"/>
                </a:cxn>
                <a:cxn ang="0">
                  <a:pos x="5" y="0"/>
                </a:cxn>
              </a:cxnLst>
              <a:rect l="0" t="0" r="r" b="b"/>
              <a:pathLst>
                <a:path w="29" h="92">
                  <a:moveTo>
                    <a:pt x="5" y="0"/>
                  </a:moveTo>
                  <a:lnTo>
                    <a:pt x="3" y="2"/>
                  </a:lnTo>
                  <a:lnTo>
                    <a:pt x="0" y="9"/>
                  </a:lnTo>
                  <a:lnTo>
                    <a:pt x="0" y="20"/>
                  </a:lnTo>
                  <a:lnTo>
                    <a:pt x="9" y="38"/>
                  </a:lnTo>
                  <a:lnTo>
                    <a:pt x="12" y="44"/>
                  </a:lnTo>
                  <a:lnTo>
                    <a:pt x="17" y="58"/>
                  </a:lnTo>
                  <a:lnTo>
                    <a:pt x="19" y="76"/>
                  </a:lnTo>
                  <a:lnTo>
                    <a:pt x="8" y="91"/>
                  </a:lnTo>
                  <a:lnTo>
                    <a:pt x="13" y="92"/>
                  </a:lnTo>
                  <a:lnTo>
                    <a:pt x="23" y="92"/>
                  </a:lnTo>
                  <a:lnTo>
                    <a:pt x="29" y="79"/>
                  </a:lnTo>
                  <a:lnTo>
                    <a:pt x="20" y="44"/>
                  </a:lnTo>
                  <a:lnTo>
                    <a:pt x="16" y="40"/>
                  </a:lnTo>
                  <a:lnTo>
                    <a:pt x="8" y="28"/>
                  </a:lnTo>
                  <a:lnTo>
                    <a:pt x="2" y="1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535" name="Freeform 47"/>
            <p:cNvSpPr>
              <a:spLocks/>
            </p:cNvSpPr>
            <p:nvPr/>
          </p:nvSpPr>
          <p:spPr bwMode="auto">
            <a:xfrm>
              <a:off x="2501" y="1648"/>
              <a:ext cx="247" cy="166"/>
            </a:xfrm>
            <a:custGeom>
              <a:avLst/>
              <a:gdLst/>
              <a:ahLst/>
              <a:cxnLst>
                <a:cxn ang="0">
                  <a:pos x="247" y="0"/>
                </a:cxn>
                <a:cxn ang="0">
                  <a:pos x="247" y="3"/>
                </a:cxn>
                <a:cxn ang="0">
                  <a:pos x="246" y="10"/>
                </a:cxn>
                <a:cxn ang="0">
                  <a:pos x="243" y="21"/>
                </a:cxn>
                <a:cxn ang="0">
                  <a:pos x="239" y="36"/>
                </a:cxn>
                <a:cxn ang="0">
                  <a:pos x="233" y="52"/>
                </a:cxn>
                <a:cxn ang="0">
                  <a:pos x="225" y="70"/>
                </a:cxn>
                <a:cxn ang="0">
                  <a:pos x="215" y="90"/>
                </a:cxn>
                <a:cxn ang="0">
                  <a:pos x="203" y="108"/>
                </a:cxn>
                <a:cxn ang="0">
                  <a:pos x="188" y="125"/>
                </a:cxn>
                <a:cxn ang="0">
                  <a:pos x="171" y="141"/>
                </a:cxn>
                <a:cxn ang="0">
                  <a:pos x="151" y="154"/>
                </a:cxn>
                <a:cxn ang="0">
                  <a:pos x="129" y="162"/>
                </a:cxn>
                <a:cxn ang="0">
                  <a:pos x="102" y="166"/>
                </a:cxn>
                <a:cxn ang="0">
                  <a:pos x="72" y="166"/>
                </a:cxn>
                <a:cxn ang="0">
                  <a:pos x="38" y="159"/>
                </a:cxn>
                <a:cxn ang="0">
                  <a:pos x="0" y="145"/>
                </a:cxn>
                <a:cxn ang="0">
                  <a:pos x="2" y="145"/>
                </a:cxn>
                <a:cxn ang="0">
                  <a:pos x="9" y="147"/>
                </a:cxn>
                <a:cxn ang="0">
                  <a:pos x="17" y="149"/>
                </a:cxn>
                <a:cxn ang="0">
                  <a:pos x="30" y="151"/>
                </a:cxn>
                <a:cxn ang="0">
                  <a:pos x="44" y="152"/>
                </a:cxn>
                <a:cxn ang="0">
                  <a:pos x="61" y="152"/>
                </a:cxn>
                <a:cxn ang="0">
                  <a:pos x="79" y="151"/>
                </a:cxn>
                <a:cxn ang="0">
                  <a:pos x="99" y="148"/>
                </a:cxn>
                <a:cxn ang="0">
                  <a:pos x="119" y="142"/>
                </a:cxn>
                <a:cxn ang="0">
                  <a:pos x="140" y="134"/>
                </a:cxn>
                <a:cxn ang="0">
                  <a:pos x="160" y="123"/>
                </a:cxn>
                <a:cxn ang="0">
                  <a:pos x="179" y="107"/>
                </a:cxn>
                <a:cxn ang="0">
                  <a:pos x="199" y="87"/>
                </a:cxn>
                <a:cxn ang="0">
                  <a:pos x="218" y="63"/>
                </a:cxn>
                <a:cxn ang="0">
                  <a:pos x="233" y="35"/>
                </a:cxn>
                <a:cxn ang="0">
                  <a:pos x="247" y="0"/>
                </a:cxn>
              </a:cxnLst>
              <a:rect l="0" t="0" r="r" b="b"/>
              <a:pathLst>
                <a:path w="247" h="166">
                  <a:moveTo>
                    <a:pt x="247" y="0"/>
                  </a:moveTo>
                  <a:lnTo>
                    <a:pt x="247" y="3"/>
                  </a:lnTo>
                  <a:lnTo>
                    <a:pt x="246" y="10"/>
                  </a:lnTo>
                  <a:lnTo>
                    <a:pt x="243" y="21"/>
                  </a:lnTo>
                  <a:lnTo>
                    <a:pt x="239" y="36"/>
                  </a:lnTo>
                  <a:lnTo>
                    <a:pt x="233" y="52"/>
                  </a:lnTo>
                  <a:lnTo>
                    <a:pt x="225" y="70"/>
                  </a:lnTo>
                  <a:lnTo>
                    <a:pt x="215" y="90"/>
                  </a:lnTo>
                  <a:lnTo>
                    <a:pt x="203" y="108"/>
                  </a:lnTo>
                  <a:lnTo>
                    <a:pt x="188" y="125"/>
                  </a:lnTo>
                  <a:lnTo>
                    <a:pt x="171" y="141"/>
                  </a:lnTo>
                  <a:lnTo>
                    <a:pt x="151" y="154"/>
                  </a:lnTo>
                  <a:lnTo>
                    <a:pt x="129" y="162"/>
                  </a:lnTo>
                  <a:lnTo>
                    <a:pt x="102" y="166"/>
                  </a:lnTo>
                  <a:lnTo>
                    <a:pt x="72" y="166"/>
                  </a:lnTo>
                  <a:lnTo>
                    <a:pt x="38" y="159"/>
                  </a:lnTo>
                  <a:lnTo>
                    <a:pt x="0" y="145"/>
                  </a:lnTo>
                  <a:lnTo>
                    <a:pt x="2" y="145"/>
                  </a:lnTo>
                  <a:lnTo>
                    <a:pt x="9" y="147"/>
                  </a:lnTo>
                  <a:lnTo>
                    <a:pt x="17" y="149"/>
                  </a:lnTo>
                  <a:lnTo>
                    <a:pt x="30" y="151"/>
                  </a:lnTo>
                  <a:lnTo>
                    <a:pt x="44" y="152"/>
                  </a:lnTo>
                  <a:lnTo>
                    <a:pt x="61" y="152"/>
                  </a:lnTo>
                  <a:lnTo>
                    <a:pt x="79" y="151"/>
                  </a:lnTo>
                  <a:lnTo>
                    <a:pt x="99" y="148"/>
                  </a:lnTo>
                  <a:lnTo>
                    <a:pt x="119" y="142"/>
                  </a:lnTo>
                  <a:lnTo>
                    <a:pt x="140" y="134"/>
                  </a:lnTo>
                  <a:lnTo>
                    <a:pt x="160" y="123"/>
                  </a:lnTo>
                  <a:lnTo>
                    <a:pt x="179" y="107"/>
                  </a:lnTo>
                  <a:lnTo>
                    <a:pt x="199" y="87"/>
                  </a:lnTo>
                  <a:lnTo>
                    <a:pt x="218" y="63"/>
                  </a:lnTo>
                  <a:lnTo>
                    <a:pt x="233" y="35"/>
                  </a:lnTo>
                  <a:lnTo>
                    <a:pt x="24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536" name="Freeform 48"/>
            <p:cNvSpPr>
              <a:spLocks/>
            </p:cNvSpPr>
            <p:nvPr/>
          </p:nvSpPr>
          <p:spPr bwMode="auto">
            <a:xfrm>
              <a:off x="2342" y="1891"/>
              <a:ext cx="26" cy="195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4" y="21"/>
                </a:cxn>
                <a:cxn ang="0">
                  <a:pos x="8" y="72"/>
                </a:cxn>
                <a:cxn ang="0">
                  <a:pos x="8" y="135"/>
                </a:cxn>
                <a:cxn ang="0">
                  <a:pos x="0" y="195"/>
                </a:cxn>
                <a:cxn ang="0">
                  <a:pos x="2" y="190"/>
                </a:cxn>
                <a:cxn ang="0">
                  <a:pos x="8" y="180"/>
                </a:cxn>
                <a:cxn ang="0">
                  <a:pos x="15" y="162"/>
                </a:cxn>
                <a:cxn ang="0">
                  <a:pos x="22" y="139"/>
                </a:cxn>
                <a:cxn ang="0">
                  <a:pos x="26" y="110"/>
                </a:cxn>
                <a:cxn ang="0">
                  <a:pos x="25" y="77"/>
                </a:cxn>
                <a:cxn ang="0">
                  <a:pos x="18" y="41"/>
                </a:cxn>
                <a:cxn ang="0">
                  <a:pos x="1" y="0"/>
                </a:cxn>
              </a:cxnLst>
              <a:rect l="0" t="0" r="r" b="b"/>
              <a:pathLst>
                <a:path w="26" h="195">
                  <a:moveTo>
                    <a:pt x="1" y="0"/>
                  </a:moveTo>
                  <a:lnTo>
                    <a:pt x="4" y="21"/>
                  </a:lnTo>
                  <a:lnTo>
                    <a:pt x="8" y="72"/>
                  </a:lnTo>
                  <a:lnTo>
                    <a:pt x="8" y="135"/>
                  </a:lnTo>
                  <a:lnTo>
                    <a:pt x="0" y="195"/>
                  </a:lnTo>
                  <a:lnTo>
                    <a:pt x="2" y="190"/>
                  </a:lnTo>
                  <a:lnTo>
                    <a:pt x="8" y="180"/>
                  </a:lnTo>
                  <a:lnTo>
                    <a:pt x="15" y="162"/>
                  </a:lnTo>
                  <a:lnTo>
                    <a:pt x="22" y="139"/>
                  </a:lnTo>
                  <a:lnTo>
                    <a:pt x="26" y="110"/>
                  </a:lnTo>
                  <a:lnTo>
                    <a:pt x="25" y="77"/>
                  </a:lnTo>
                  <a:lnTo>
                    <a:pt x="18" y="4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537" name="Freeform 49"/>
            <p:cNvSpPr>
              <a:spLocks/>
            </p:cNvSpPr>
            <p:nvPr/>
          </p:nvSpPr>
          <p:spPr bwMode="auto">
            <a:xfrm>
              <a:off x="2971" y="1703"/>
              <a:ext cx="188" cy="428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5" y="3"/>
                </a:cxn>
                <a:cxn ang="0">
                  <a:pos x="16" y="1"/>
                </a:cxn>
                <a:cxn ang="0">
                  <a:pos x="32" y="0"/>
                </a:cxn>
                <a:cxn ang="0">
                  <a:pos x="51" y="1"/>
                </a:cxn>
                <a:cxn ang="0">
                  <a:pos x="70" y="7"/>
                </a:cxn>
                <a:cxn ang="0">
                  <a:pos x="87" y="15"/>
                </a:cxn>
                <a:cxn ang="0">
                  <a:pos x="99" y="31"/>
                </a:cxn>
                <a:cxn ang="0">
                  <a:pos x="106" y="52"/>
                </a:cxn>
                <a:cxn ang="0">
                  <a:pos x="106" y="56"/>
                </a:cxn>
                <a:cxn ang="0">
                  <a:pos x="105" y="72"/>
                </a:cxn>
                <a:cxn ang="0">
                  <a:pos x="105" y="97"/>
                </a:cxn>
                <a:cxn ang="0">
                  <a:pos x="109" y="134"/>
                </a:cxn>
                <a:cxn ang="0">
                  <a:pos x="118" y="185"/>
                </a:cxn>
                <a:cxn ang="0">
                  <a:pos x="133" y="250"/>
                </a:cxn>
                <a:cxn ang="0">
                  <a:pos x="156" y="330"/>
                </a:cxn>
                <a:cxn ang="0">
                  <a:pos x="188" y="428"/>
                </a:cxn>
                <a:cxn ang="0">
                  <a:pos x="184" y="418"/>
                </a:cxn>
                <a:cxn ang="0">
                  <a:pos x="174" y="391"/>
                </a:cxn>
                <a:cxn ang="0">
                  <a:pos x="159" y="350"/>
                </a:cxn>
                <a:cxn ang="0">
                  <a:pos x="140" y="301"/>
                </a:cxn>
                <a:cxn ang="0">
                  <a:pos x="122" y="244"/>
                </a:cxn>
                <a:cxn ang="0">
                  <a:pos x="105" y="186"/>
                </a:cxn>
                <a:cxn ang="0">
                  <a:pos x="92" y="130"/>
                </a:cxn>
                <a:cxn ang="0">
                  <a:pos x="85" y="79"/>
                </a:cxn>
                <a:cxn ang="0">
                  <a:pos x="85" y="76"/>
                </a:cxn>
                <a:cxn ang="0">
                  <a:pos x="87" y="69"/>
                </a:cxn>
                <a:cxn ang="0">
                  <a:pos x="85" y="58"/>
                </a:cxn>
                <a:cxn ang="0">
                  <a:pos x="81" y="45"/>
                </a:cxn>
                <a:cxn ang="0">
                  <a:pos x="71" y="31"/>
                </a:cxn>
                <a:cxn ang="0">
                  <a:pos x="56" y="18"/>
                </a:cxn>
                <a:cxn ang="0">
                  <a:pos x="33" y="8"/>
                </a:cxn>
                <a:cxn ang="0">
                  <a:pos x="0" y="3"/>
                </a:cxn>
              </a:cxnLst>
              <a:rect l="0" t="0" r="r" b="b"/>
              <a:pathLst>
                <a:path w="188" h="428">
                  <a:moveTo>
                    <a:pt x="0" y="3"/>
                  </a:moveTo>
                  <a:lnTo>
                    <a:pt x="5" y="3"/>
                  </a:lnTo>
                  <a:lnTo>
                    <a:pt x="16" y="1"/>
                  </a:lnTo>
                  <a:lnTo>
                    <a:pt x="32" y="0"/>
                  </a:lnTo>
                  <a:lnTo>
                    <a:pt x="51" y="1"/>
                  </a:lnTo>
                  <a:lnTo>
                    <a:pt x="70" y="7"/>
                  </a:lnTo>
                  <a:lnTo>
                    <a:pt x="87" y="15"/>
                  </a:lnTo>
                  <a:lnTo>
                    <a:pt x="99" y="31"/>
                  </a:lnTo>
                  <a:lnTo>
                    <a:pt x="106" y="52"/>
                  </a:lnTo>
                  <a:lnTo>
                    <a:pt x="106" y="56"/>
                  </a:lnTo>
                  <a:lnTo>
                    <a:pt x="105" y="72"/>
                  </a:lnTo>
                  <a:lnTo>
                    <a:pt x="105" y="97"/>
                  </a:lnTo>
                  <a:lnTo>
                    <a:pt x="109" y="134"/>
                  </a:lnTo>
                  <a:lnTo>
                    <a:pt x="118" y="185"/>
                  </a:lnTo>
                  <a:lnTo>
                    <a:pt x="133" y="250"/>
                  </a:lnTo>
                  <a:lnTo>
                    <a:pt x="156" y="330"/>
                  </a:lnTo>
                  <a:lnTo>
                    <a:pt x="188" y="428"/>
                  </a:lnTo>
                  <a:lnTo>
                    <a:pt x="184" y="418"/>
                  </a:lnTo>
                  <a:lnTo>
                    <a:pt x="174" y="391"/>
                  </a:lnTo>
                  <a:lnTo>
                    <a:pt x="159" y="350"/>
                  </a:lnTo>
                  <a:lnTo>
                    <a:pt x="140" y="301"/>
                  </a:lnTo>
                  <a:lnTo>
                    <a:pt x="122" y="244"/>
                  </a:lnTo>
                  <a:lnTo>
                    <a:pt x="105" y="186"/>
                  </a:lnTo>
                  <a:lnTo>
                    <a:pt x="92" y="130"/>
                  </a:lnTo>
                  <a:lnTo>
                    <a:pt x="85" y="79"/>
                  </a:lnTo>
                  <a:lnTo>
                    <a:pt x="85" y="76"/>
                  </a:lnTo>
                  <a:lnTo>
                    <a:pt x="87" y="69"/>
                  </a:lnTo>
                  <a:lnTo>
                    <a:pt x="85" y="58"/>
                  </a:lnTo>
                  <a:lnTo>
                    <a:pt x="81" y="45"/>
                  </a:lnTo>
                  <a:lnTo>
                    <a:pt x="71" y="31"/>
                  </a:lnTo>
                  <a:lnTo>
                    <a:pt x="56" y="18"/>
                  </a:lnTo>
                  <a:lnTo>
                    <a:pt x="33" y="8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538" name="Freeform 50"/>
            <p:cNvSpPr>
              <a:spLocks/>
            </p:cNvSpPr>
            <p:nvPr/>
          </p:nvSpPr>
          <p:spPr bwMode="auto">
            <a:xfrm>
              <a:off x="2155" y="1861"/>
              <a:ext cx="93" cy="401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76" y="8"/>
                </a:cxn>
                <a:cxn ang="0">
                  <a:pos x="82" y="31"/>
                </a:cxn>
                <a:cxn ang="0">
                  <a:pos x="88" y="66"/>
                </a:cxn>
                <a:cxn ang="0">
                  <a:pos x="92" y="109"/>
                </a:cxn>
                <a:cxn ang="0">
                  <a:pos x="93" y="158"/>
                </a:cxn>
                <a:cxn ang="0">
                  <a:pos x="89" y="209"/>
                </a:cxn>
                <a:cxn ang="0">
                  <a:pos x="76" y="261"/>
                </a:cxn>
                <a:cxn ang="0">
                  <a:pos x="55" y="308"/>
                </a:cxn>
                <a:cxn ang="0">
                  <a:pos x="52" y="311"/>
                </a:cxn>
                <a:cxn ang="0">
                  <a:pos x="45" y="318"/>
                </a:cxn>
                <a:cxn ang="0">
                  <a:pos x="37" y="329"/>
                </a:cxn>
                <a:cxn ang="0">
                  <a:pos x="27" y="342"/>
                </a:cxn>
                <a:cxn ang="0">
                  <a:pos x="20" y="357"/>
                </a:cxn>
                <a:cxn ang="0">
                  <a:pos x="17" y="373"/>
                </a:cxn>
                <a:cxn ang="0">
                  <a:pos x="21" y="388"/>
                </a:cxn>
                <a:cxn ang="0">
                  <a:pos x="34" y="401"/>
                </a:cxn>
                <a:cxn ang="0">
                  <a:pos x="31" y="400"/>
                </a:cxn>
                <a:cxn ang="0">
                  <a:pos x="23" y="394"/>
                </a:cxn>
                <a:cxn ang="0">
                  <a:pos x="13" y="384"/>
                </a:cxn>
                <a:cxn ang="0">
                  <a:pos x="4" y="371"/>
                </a:cxn>
                <a:cxn ang="0">
                  <a:pos x="0" y="356"/>
                </a:cxn>
                <a:cxn ang="0">
                  <a:pos x="1" y="337"/>
                </a:cxn>
                <a:cxn ang="0">
                  <a:pos x="11" y="316"/>
                </a:cxn>
                <a:cxn ang="0">
                  <a:pos x="34" y="294"/>
                </a:cxn>
                <a:cxn ang="0">
                  <a:pos x="37" y="291"/>
                </a:cxn>
                <a:cxn ang="0">
                  <a:pos x="45" y="284"/>
                </a:cxn>
                <a:cxn ang="0">
                  <a:pos x="55" y="267"/>
                </a:cxn>
                <a:cxn ang="0">
                  <a:pos x="66" y="241"/>
                </a:cxn>
                <a:cxn ang="0">
                  <a:pos x="76" y="203"/>
                </a:cxn>
                <a:cxn ang="0">
                  <a:pos x="82" y="152"/>
                </a:cxn>
                <a:cxn ang="0">
                  <a:pos x="82" y="85"/>
                </a:cxn>
                <a:cxn ang="0">
                  <a:pos x="75" y="0"/>
                </a:cxn>
              </a:cxnLst>
              <a:rect l="0" t="0" r="r" b="b"/>
              <a:pathLst>
                <a:path w="93" h="401">
                  <a:moveTo>
                    <a:pt x="75" y="0"/>
                  </a:moveTo>
                  <a:lnTo>
                    <a:pt x="76" y="8"/>
                  </a:lnTo>
                  <a:lnTo>
                    <a:pt x="82" y="31"/>
                  </a:lnTo>
                  <a:lnTo>
                    <a:pt x="88" y="66"/>
                  </a:lnTo>
                  <a:lnTo>
                    <a:pt x="92" y="109"/>
                  </a:lnTo>
                  <a:lnTo>
                    <a:pt x="93" y="158"/>
                  </a:lnTo>
                  <a:lnTo>
                    <a:pt x="89" y="209"/>
                  </a:lnTo>
                  <a:lnTo>
                    <a:pt x="76" y="261"/>
                  </a:lnTo>
                  <a:lnTo>
                    <a:pt x="55" y="308"/>
                  </a:lnTo>
                  <a:lnTo>
                    <a:pt x="52" y="311"/>
                  </a:lnTo>
                  <a:lnTo>
                    <a:pt x="45" y="318"/>
                  </a:lnTo>
                  <a:lnTo>
                    <a:pt x="37" y="329"/>
                  </a:lnTo>
                  <a:lnTo>
                    <a:pt x="27" y="342"/>
                  </a:lnTo>
                  <a:lnTo>
                    <a:pt x="20" y="357"/>
                  </a:lnTo>
                  <a:lnTo>
                    <a:pt x="17" y="373"/>
                  </a:lnTo>
                  <a:lnTo>
                    <a:pt x="21" y="388"/>
                  </a:lnTo>
                  <a:lnTo>
                    <a:pt x="34" y="401"/>
                  </a:lnTo>
                  <a:lnTo>
                    <a:pt x="31" y="400"/>
                  </a:lnTo>
                  <a:lnTo>
                    <a:pt x="23" y="394"/>
                  </a:lnTo>
                  <a:lnTo>
                    <a:pt x="13" y="384"/>
                  </a:lnTo>
                  <a:lnTo>
                    <a:pt x="4" y="371"/>
                  </a:lnTo>
                  <a:lnTo>
                    <a:pt x="0" y="356"/>
                  </a:lnTo>
                  <a:lnTo>
                    <a:pt x="1" y="337"/>
                  </a:lnTo>
                  <a:lnTo>
                    <a:pt x="11" y="316"/>
                  </a:lnTo>
                  <a:lnTo>
                    <a:pt x="34" y="294"/>
                  </a:lnTo>
                  <a:lnTo>
                    <a:pt x="37" y="291"/>
                  </a:lnTo>
                  <a:lnTo>
                    <a:pt x="45" y="284"/>
                  </a:lnTo>
                  <a:lnTo>
                    <a:pt x="55" y="267"/>
                  </a:lnTo>
                  <a:lnTo>
                    <a:pt x="66" y="241"/>
                  </a:lnTo>
                  <a:lnTo>
                    <a:pt x="76" y="203"/>
                  </a:lnTo>
                  <a:lnTo>
                    <a:pt x="82" y="152"/>
                  </a:lnTo>
                  <a:lnTo>
                    <a:pt x="82" y="85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539" name="Freeform 51"/>
            <p:cNvSpPr>
              <a:spLocks/>
            </p:cNvSpPr>
            <p:nvPr/>
          </p:nvSpPr>
          <p:spPr bwMode="auto">
            <a:xfrm>
              <a:off x="2781" y="1636"/>
              <a:ext cx="190" cy="7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5"/>
                </a:cxn>
                <a:cxn ang="0">
                  <a:pos x="11" y="15"/>
                </a:cxn>
                <a:cxn ang="0">
                  <a:pos x="25" y="27"/>
                </a:cxn>
                <a:cxn ang="0">
                  <a:pos x="45" y="43"/>
                </a:cxn>
                <a:cxn ang="0">
                  <a:pos x="72" y="57"/>
                </a:cxn>
                <a:cxn ang="0">
                  <a:pos x="104" y="67"/>
                </a:cxn>
                <a:cxn ang="0">
                  <a:pos x="144" y="72"/>
                </a:cxn>
                <a:cxn ang="0">
                  <a:pos x="190" y="70"/>
                </a:cxn>
                <a:cxn ang="0">
                  <a:pos x="182" y="68"/>
                </a:cxn>
                <a:cxn ang="0">
                  <a:pos x="159" y="63"/>
                </a:cxn>
                <a:cxn ang="0">
                  <a:pos x="127" y="54"/>
                </a:cxn>
                <a:cxn ang="0">
                  <a:pos x="92" y="44"/>
                </a:cxn>
                <a:cxn ang="0">
                  <a:pos x="56" y="33"/>
                </a:cxn>
                <a:cxn ang="0">
                  <a:pos x="25" y="22"/>
                </a:cxn>
                <a:cxn ang="0">
                  <a:pos x="5" y="10"/>
                </a:cxn>
                <a:cxn ang="0">
                  <a:pos x="0" y="0"/>
                </a:cxn>
              </a:cxnLst>
              <a:rect l="0" t="0" r="r" b="b"/>
              <a:pathLst>
                <a:path w="190" h="72">
                  <a:moveTo>
                    <a:pt x="0" y="0"/>
                  </a:moveTo>
                  <a:lnTo>
                    <a:pt x="3" y="5"/>
                  </a:lnTo>
                  <a:lnTo>
                    <a:pt x="11" y="15"/>
                  </a:lnTo>
                  <a:lnTo>
                    <a:pt x="25" y="27"/>
                  </a:lnTo>
                  <a:lnTo>
                    <a:pt x="45" y="43"/>
                  </a:lnTo>
                  <a:lnTo>
                    <a:pt x="72" y="57"/>
                  </a:lnTo>
                  <a:lnTo>
                    <a:pt x="104" y="67"/>
                  </a:lnTo>
                  <a:lnTo>
                    <a:pt x="144" y="72"/>
                  </a:lnTo>
                  <a:lnTo>
                    <a:pt x="190" y="70"/>
                  </a:lnTo>
                  <a:lnTo>
                    <a:pt x="182" y="68"/>
                  </a:lnTo>
                  <a:lnTo>
                    <a:pt x="159" y="63"/>
                  </a:lnTo>
                  <a:lnTo>
                    <a:pt x="127" y="54"/>
                  </a:lnTo>
                  <a:lnTo>
                    <a:pt x="92" y="44"/>
                  </a:lnTo>
                  <a:lnTo>
                    <a:pt x="56" y="33"/>
                  </a:lnTo>
                  <a:lnTo>
                    <a:pt x="25" y="22"/>
                  </a:lnTo>
                  <a:lnTo>
                    <a:pt x="5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540" name="Freeform 52"/>
            <p:cNvSpPr>
              <a:spLocks/>
            </p:cNvSpPr>
            <p:nvPr/>
          </p:nvSpPr>
          <p:spPr bwMode="auto">
            <a:xfrm>
              <a:off x="2349" y="2107"/>
              <a:ext cx="90" cy="217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18" y="4"/>
                </a:cxn>
                <a:cxn ang="0">
                  <a:pos x="11" y="18"/>
                </a:cxn>
                <a:cxn ang="0">
                  <a:pos x="4" y="41"/>
                </a:cxn>
                <a:cxn ang="0">
                  <a:pos x="0" y="67"/>
                </a:cxn>
                <a:cxn ang="0">
                  <a:pos x="2" y="101"/>
                </a:cxn>
                <a:cxn ang="0">
                  <a:pos x="17" y="138"/>
                </a:cxn>
                <a:cxn ang="0">
                  <a:pos x="45" y="178"/>
                </a:cxn>
                <a:cxn ang="0">
                  <a:pos x="90" y="217"/>
                </a:cxn>
                <a:cxn ang="0">
                  <a:pos x="86" y="210"/>
                </a:cxn>
                <a:cxn ang="0">
                  <a:pos x="74" y="192"/>
                </a:cxn>
                <a:cxn ang="0">
                  <a:pos x="59" y="163"/>
                </a:cxn>
                <a:cxn ang="0">
                  <a:pos x="42" y="130"/>
                </a:cxn>
                <a:cxn ang="0">
                  <a:pos x="28" y="93"/>
                </a:cxn>
                <a:cxn ang="0">
                  <a:pos x="17" y="58"/>
                </a:cxn>
                <a:cxn ang="0">
                  <a:pos x="14" y="25"/>
                </a:cxn>
                <a:cxn ang="0">
                  <a:pos x="21" y="0"/>
                </a:cxn>
              </a:cxnLst>
              <a:rect l="0" t="0" r="r" b="b"/>
              <a:pathLst>
                <a:path w="90" h="217">
                  <a:moveTo>
                    <a:pt x="21" y="0"/>
                  </a:moveTo>
                  <a:lnTo>
                    <a:pt x="18" y="4"/>
                  </a:lnTo>
                  <a:lnTo>
                    <a:pt x="11" y="18"/>
                  </a:lnTo>
                  <a:lnTo>
                    <a:pt x="4" y="41"/>
                  </a:lnTo>
                  <a:lnTo>
                    <a:pt x="0" y="67"/>
                  </a:lnTo>
                  <a:lnTo>
                    <a:pt x="2" y="101"/>
                  </a:lnTo>
                  <a:lnTo>
                    <a:pt x="17" y="138"/>
                  </a:lnTo>
                  <a:lnTo>
                    <a:pt x="45" y="178"/>
                  </a:lnTo>
                  <a:lnTo>
                    <a:pt x="90" y="217"/>
                  </a:lnTo>
                  <a:lnTo>
                    <a:pt x="86" y="210"/>
                  </a:lnTo>
                  <a:lnTo>
                    <a:pt x="74" y="192"/>
                  </a:lnTo>
                  <a:lnTo>
                    <a:pt x="59" y="163"/>
                  </a:lnTo>
                  <a:lnTo>
                    <a:pt x="42" y="130"/>
                  </a:lnTo>
                  <a:lnTo>
                    <a:pt x="28" y="93"/>
                  </a:lnTo>
                  <a:lnTo>
                    <a:pt x="17" y="58"/>
                  </a:lnTo>
                  <a:lnTo>
                    <a:pt x="14" y="25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541" name="Freeform 53"/>
            <p:cNvSpPr>
              <a:spLocks/>
            </p:cNvSpPr>
            <p:nvPr/>
          </p:nvSpPr>
          <p:spPr bwMode="auto">
            <a:xfrm>
              <a:off x="2202" y="2266"/>
              <a:ext cx="96" cy="6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0"/>
                </a:cxn>
                <a:cxn ang="0">
                  <a:pos x="18" y="0"/>
                </a:cxn>
                <a:cxn ang="0">
                  <a:pos x="36" y="2"/>
                </a:cxn>
                <a:cxn ang="0">
                  <a:pos x="56" y="6"/>
                </a:cxn>
                <a:cxn ang="0">
                  <a:pos x="75" y="13"/>
                </a:cxn>
                <a:cxn ang="0">
                  <a:pos x="89" y="26"/>
                </a:cxn>
                <a:cxn ang="0">
                  <a:pos x="96" y="43"/>
                </a:cxn>
                <a:cxn ang="0">
                  <a:pos x="91" y="65"/>
                </a:cxn>
                <a:cxn ang="0">
                  <a:pos x="91" y="62"/>
                </a:cxn>
                <a:cxn ang="0">
                  <a:pos x="90" y="55"/>
                </a:cxn>
                <a:cxn ang="0">
                  <a:pos x="86" y="45"/>
                </a:cxn>
                <a:cxn ang="0">
                  <a:pos x="79" y="34"/>
                </a:cxn>
                <a:cxn ang="0">
                  <a:pos x="67" y="23"/>
                </a:cxn>
                <a:cxn ang="0">
                  <a:pos x="52" y="12"/>
                </a:cxn>
                <a:cxn ang="0">
                  <a:pos x="29" y="4"/>
                </a:cxn>
                <a:cxn ang="0">
                  <a:pos x="0" y="0"/>
                </a:cxn>
              </a:cxnLst>
              <a:rect l="0" t="0" r="r" b="b"/>
              <a:pathLst>
                <a:path w="96" h="65">
                  <a:moveTo>
                    <a:pt x="0" y="0"/>
                  </a:moveTo>
                  <a:lnTo>
                    <a:pt x="5" y="0"/>
                  </a:lnTo>
                  <a:lnTo>
                    <a:pt x="18" y="0"/>
                  </a:lnTo>
                  <a:lnTo>
                    <a:pt x="36" y="2"/>
                  </a:lnTo>
                  <a:lnTo>
                    <a:pt x="56" y="6"/>
                  </a:lnTo>
                  <a:lnTo>
                    <a:pt x="75" y="13"/>
                  </a:lnTo>
                  <a:lnTo>
                    <a:pt x="89" y="26"/>
                  </a:lnTo>
                  <a:lnTo>
                    <a:pt x="96" y="43"/>
                  </a:lnTo>
                  <a:lnTo>
                    <a:pt x="91" y="65"/>
                  </a:lnTo>
                  <a:lnTo>
                    <a:pt x="91" y="62"/>
                  </a:lnTo>
                  <a:lnTo>
                    <a:pt x="90" y="55"/>
                  </a:lnTo>
                  <a:lnTo>
                    <a:pt x="86" y="45"/>
                  </a:lnTo>
                  <a:lnTo>
                    <a:pt x="79" y="34"/>
                  </a:lnTo>
                  <a:lnTo>
                    <a:pt x="67" y="23"/>
                  </a:lnTo>
                  <a:lnTo>
                    <a:pt x="52" y="12"/>
                  </a:lnTo>
                  <a:lnTo>
                    <a:pt x="29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542" name="Freeform 54"/>
            <p:cNvSpPr>
              <a:spLocks/>
            </p:cNvSpPr>
            <p:nvPr/>
          </p:nvSpPr>
          <p:spPr bwMode="auto">
            <a:xfrm>
              <a:off x="2301" y="1817"/>
              <a:ext cx="41" cy="163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21" y="4"/>
                </a:cxn>
                <a:cxn ang="0">
                  <a:pos x="15" y="14"/>
                </a:cxn>
                <a:cxn ang="0">
                  <a:pos x="8" y="30"/>
                </a:cxn>
                <a:cxn ang="0">
                  <a:pos x="1" y="51"/>
                </a:cxn>
                <a:cxn ang="0">
                  <a:pos x="0" y="75"/>
                </a:cxn>
                <a:cxn ang="0">
                  <a:pos x="4" y="103"/>
                </a:cxn>
                <a:cxn ang="0">
                  <a:pos x="16" y="132"/>
                </a:cxn>
                <a:cxn ang="0">
                  <a:pos x="41" y="163"/>
                </a:cxn>
                <a:cxn ang="0">
                  <a:pos x="39" y="158"/>
                </a:cxn>
                <a:cxn ang="0">
                  <a:pos x="33" y="148"/>
                </a:cxn>
                <a:cxn ang="0">
                  <a:pos x="26" y="132"/>
                </a:cxn>
                <a:cxn ang="0">
                  <a:pos x="21" y="110"/>
                </a:cxn>
                <a:cxn ang="0">
                  <a:pos x="15" y="85"/>
                </a:cxn>
                <a:cxn ang="0">
                  <a:pos x="14" y="58"/>
                </a:cxn>
                <a:cxn ang="0">
                  <a:pos x="15" y="28"/>
                </a:cxn>
                <a:cxn ang="0">
                  <a:pos x="24" y="0"/>
                </a:cxn>
              </a:cxnLst>
              <a:rect l="0" t="0" r="r" b="b"/>
              <a:pathLst>
                <a:path w="41" h="163">
                  <a:moveTo>
                    <a:pt x="24" y="0"/>
                  </a:moveTo>
                  <a:lnTo>
                    <a:pt x="21" y="4"/>
                  </a:lnTo>
                  <a:lnTo>
                    <a:pt x="15" y="14"/>
                  </a:lnTo>
                  <a:lnTo>
                    <a:pt x="8" y="30"/>
                  </a:lnTo>
                  <a:lnTo>
                    <a:pt x="1" y="51"/>
                  </a:lnTo>
                  <a:lnTo>
                    <a:pt x="0" y="75"/>
                  </a:lnTo>
                  <a:lnTo>
                    <a:pt x="4" y="103"/>
                  </a:lnTo>
                  <a:lnTo>
                    <a:pt x="16" y="132"/>
                  </a:lnTo>
                  <a:lnTo>
                    <a:pt x="41" y="163"/>
                  </a:lnTo>
                  <a:lnTo>
                    <a:pt x="39" y="158"/>
                  </a:lnTo>
                  <a:lnTo>
                    <a:pt x="33" y="148"/>
                  </a:lnTo>
                  <a:lnTo>
                    <a:pt x="26" y="132"/>
                  </a:lnTo>
                  <a:lnTo>
                    <a:pt x="21" y="110"/>
                  </a:lnTo>
                  <a:lnTo>
                    <a:pt x="15" y="85"/>
                  </a:lnTo>
                  <a:lnTo>
                    <a:pt x="14" y="58"/>
                  </a:lnTo>
                  <a:lnTo>
                    <a:pt x="15" y="2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543" name="Freeform 55"/>
            <p:cNvSpPr>
              <a:spLocks/>
            </p:cNvSpPr>
            <p:nvPr/>
          </p:nvSpPr>
          <p:spPr bwMode="auto">
            <a:xfrm>
              <a:off x="2899" y="2148"/>
              <a:ext cx="153" cy="128"/>
            </a:xfrm>
            <a:custGeom>
              <a:avLst/>
              <a:gdLst/>
              <a:ahLst/>
              <a:cxnLst>
                <a:cxn ang="0">
                  <a:pos x="153" y="128"/>
                </a:cxn>
                <a:cxn ang="0">
                  <a:pos x="149" y="120"/>
                </a:cxn>
                <a:cxn ang="0">
                  <a:pos x="139" y="100"/>
                </a:cxn>
                <a:cxn ang="0">
                  <a:pos x="123" y="72"/>
                </a:cxn>
                <a:cxn ang="0">
                  <a:pos x="102" y="42"/>
                </a:cxn>
                <a:cxn ang="0">
                  <a:pos x="79" y="17"/>
                </a:cxn>
                <a:cxn ang="0">
                  <a:pos x="54" y="1"/>
                </a:cxn>
                <a:cxn ang="0">
                  <a:pos x="27" y="0"/>
                </a:cxn>
                <a:cxn ang="0">
                  <a:pos x="0" y="18"/>
                </a:cxn>
                <a:cxn ang="0">
                  <a:pos x="3" y="17"/>
                </a:cxn>
                <a:cxn ang="0">
                  <a:pos x="12" y="14"/>
                </a:cxn>
                <a:cxn ang="0">
                  <a:pos x="26" y="12"/>
                </a:cxn>
                <a:cxn ang="0">
                  <a:pos x="46" y="15"/>
                </a:cxn>
                <a:cxn ang="0">
                  <a:pos x="67" y="25"/>
                </a:cxn>
                <a:cxn ang="0">
                  <a:pos x="94" y="45"/>
                </a:cxn>
                <a:cxn ang="0">
                  <a:pos x="122" y="79"/>
                </a:cxn>
                <a:cxn ang="0">
                  <a:pos x="153" y="128"/>
                </a:cxn>
              </a:cxnLst>
              <a:rect l="0" t="0" r="r" b="b"/>
              <a:pathLst>
                <a:path w="153" h="128">
                  <a:moveTo>
                    <a:pt x="153" y="128"/>
                  </a:moveTo>
                  <a:lnTo>
                    <a:pt x="149" y="120"/>
                  </a:lnTo>
                  <a:lnTo>
                    <a:pt x="139" y="100"/>
                  </a:lnTo>
                  <a:lnTo>
                    <a:pt x="123" y="72"/>
                  </a:lnTo>
                  <a:lnTo>
                    <a:pt x="102" y="42"/>
                  </a:lnTo>
                  <a:lnTo>
                    <a:pt x="79" y="17"/>
                  </a:lnTo>
                  <a:lnTo>
                    <a:pt x="54" y="1"/>
                  </a:lnTo>
                  <a:lnTo>
                    <a:pt x="27" y="0"/>
                  </a:lnTo>
                  <a:lnTo>
                    <a:pt x="0" y="18"/>
                  </a:lnTo>
                  <a:lnTo>
                    <a:pt x="3" y="17"/>
                  </a:lnTo>
                  <a:lnTo>
                    <a:pt x="12" y="14"/>
                  </a:lnTo>
                  <a:lnTo>
                    <a:pt x="26" y="12"/>
                  </a:lnTo>
                  <a:lnTo>
                    <a:pt x="46" y="15"/>
                  </a:lnTo>
                  <a:lnTo>
                    <a:pt x="67" y="25"/>
                  </a:lnTo>
                  <a:lnTo>
                    <a:pt x="94" y="45"/>
                  </a:lnTo>
                  <a:lnTo>
                    <a:pt x="122" y="79"/>
                  </a:lnTo>
                  <a:lnTo>
                    <a:pt x="153" y="1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544" name="Freeform 56"/>
            <p:cNvSpPr>
              <a:spLocks/>
            </p:cNvSpPr>
            <p:nvPr/>
          </p:nvSpPr>
          <p:spPr bwMode="auto">
            <a:xfrm>
              <a:off x="2839" y="1912"/>
              <a:ext cx="72" cy="213"/>
            </a:xfrm>
            <a:custGeom>
              <a:avLst/>
              <a:gdLst/>
              <a:ahLst/>
              <a:cxnLst>
                <a:cxn ang="0">
                  <a:pos x="72" y="213"/>
                </a:cxn>
                <a:cxn ang="0">
                  <a:pos x="69" y="212"/>
                </a:cxn>
                <a:cxn ang="0">
                  <a:pos x="63" y="206"/>
                </a:cxn>
                <a:cxn ang="0">
                  <a:pos x="53" y="196"/>
                </a:cxn>
                <a:cxn ang="0">
                  <a:pos x="45" y="185"/>
                </a:cxn>
                <a:cxn ang="0">
                  <a:pos x="38" y="169"/>
                </a:cxn>
                <a:cxn ang="0">
                  <a:pos x="34" y="152"/>
                </a:cxn>
                <a:cxn ang="0">
                  <a:pos x="36" y="131"/>
                </a:cxn>
                <a:cxn ang="0">
                  <a:pos x="45" y="109"/>
                </a:cxn>
                <a:cxn ang="0">
                  <a:pos x="46" y="106"/>
                </a:cxn>
                <a:cxn ang="0">
                  <a:pos x="49" y="99"/>
                </a:cxn>
                <a:cxn ang="0">
                  <a:pos x="53" y="87"/>
                </a:cxn>
                <a:cxn ang="0">
                  <a:pos x="55" y="73"/>
                </a:cxn>
                <a:cxn ang="0">
                  <a:pos x="52" y="56"/>
                </a:cxn>
                <a:cxn ang="0">
                  <a:pos x="43" y="38"/>
                </a:cxn>
                <a:cxn ang="0">
                  <a:pos x="28" y="18"/>
                </a:cxn>
                <a:cxn ang="0">
                  <a:pos x="2" y="0"/>
                </a:cxn>
                <a:cxn ang="0">
                  <a:pos x="5" y="3"/>
                </a:cxn>
                <a:cxn ang="0">
                  <a:pos x="11" y="10"/>
                </a:cxn>
                <a:cxn ang="0">
                  <a:pos x="19" y="20"/>
                </a:cxn>
                <a:cxn ang="0">
                  <a:pos x="29" y="34"/>
                </a:cxn>
                <a:cxn ang="0">
                  <a:pos x="35" y="51"/>
                </a:cxn>
                <a:cxn ang="0">
                  <a:pos x="38" y="70"/>
                </a:cxn>
                <a:cxn ang="0">
                  <a:pos x="35" y="92"/>
                </a:cxn>
                <a:cxn ang="0">
                  <a:pos x="25" y="113"/>
                </a:cxn>
                <a:cxn ang="0">
                  <a:pos x="22" y="114"/>
                </a:cxn>
                <a:cxn ang="0">
                  <a:pos x="14" y="118"/>
                </a:cxn>
                <a:cxn ang="0">
                  <a:pos x="5" y="127"/>
                </a:cxn>
                <a:cxn ang="0">
                  <a:pos x="0" y="137"/>
                </a:cxn>
                <a:cxn ang="0">
                  <a:pos x="0" y="151"/>
                </a:cxn>
                <a:cxn ang="0">
                  <a:pos x="10" y="169"/>
                </a:cxn>
                <a:cxn ang="0">
                  <a:pos x="32" y="189"/>
                </a:cxn>
                <a:cxn ang="0">
                  <a:pos x="72" y="213"/>
                </a:cxn>
              </a:cxnLst>
              <a:rect l="0" t="0" r="r" b="b"/>
              <a:pathLst>
                <a:path w="72" h="213">
                  <a:moveTo>
                    <a:pt x="72" y="213"/>
                  </a:moveTo>
                  <a:lnTo>
                    <a:pt x="69" y="212"/>
                  </a:lnTo>
                  <a:lnTo>
                    <a:pt x="63" y="206"/>
                  </a:lnTo>
                  <a:lnTo>
                    <a:pt x="53" y="196"/>
                  </a:lnTo>
                  <a:lnTo>
                    <a:pt x="45" y="185"/>
                  </a:lnTo>
                  <a:lnTo>
                    <a:pt x="38" y="169"/>
                  </a:lnTo>
                  <a:lnTo>
                    <a:pt x="34" y="152"/>
                  </a:lnTo>
                  <a:lnTo>
                    <a:pt x="36" y="131"/>
                  </a:lnTo>
                  <a:lnTo>
                    <a:pt x="45" y="109"/>
                  </a:lnTo>
                  <a:lnTo>
                    <a:pt x="46" y="106"/>
                  </a:lnTo>
                  <a:lnTo>
                    <a:pt x="49" y="99"/>
                  </a:lnTo>
                  <a:lnTo>
                    <a:pt x="53" y="87"/>
                  </a:lnTo>
                  <a:lnTo>
                    <a:pt x="55" y="73"/>
                  </a:lnTo>
                  <a:lnTo>
                    <a:pt x="52" y="56"/>
                  </a:lnTo>
                  <a:lnTo>
                    <a:pt x="43" y="38"/>
                  </a:lnTo>
                  <a:lnTo>
                    <a:pt x="28" y="18"/>
                  </a:lnTo>
                  <a:lnTo>
                    <a:pt x="2" y="0"/>
                  </a:lnTo>
                  <a:lnTo>
                    <a:pt x="5" y="3"/>
                  </a:lnTo>
                  <a:lnTo>
                    <a:pt x="11" y="10"/>
                  </a:lnTo>
                  <a:lnTo>
                    <a:pt x="19" y="20"/>
                  </a:lnTo>
                  <a:lnTo>
                    <a:pt x="29" y="34"/>
                  </a:lnTo>
                  <a:lnTo>
                    <a:pt x="35" y="51"/>
                  </a:lnTo>
                  <a:lnTo>
                    <a:pt x="38" y="70"/>
                  </a:lnTo>
                  <a:lnTo>
                    <a:pt x="35" y="92"/>
                  </a:lnTo>
                  <a:lnTo>
                    <a:pt x="25" y="113"/>
                  </a:lnTo>
                  <a:lnTo>
                    <a:pt x="22" y="114"/>
                  </a:lnTo>
                  <a:lnTo>
                    <a:pt x="14" y="118"/>
                  </a:lnTo>
                  <a:lnTo>
                    <a:pt x="5" y="127"/>
                  </a:lnTo>
                  <a:lnTo>
                    <a:pt x="0" y="137"/>
                  </a:lnTo>
                  <a:lnTo>
                    <a:pt x="0" y="151"/>
                  </a:lnTo>
                  <a:lnTo>
                    <a:pt x="10" y="169"/>
                  </a:lnTo>
                  <a:lnTo>
                    <a:pt x="32" y="189"/>
                  </a:lnTo>
                  <a:lnTo>
                    <a:pt x="72" y="2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545" name="Freeform 57"/>
            <p:cNvSpPr>
              <a:spLocks/>
            </p:cNvSpPr>
            <p:nvPr/>
          </p:nvSpPr>
          <p:spPr bwMode="auto">
            <a:xfrm>
              <a:off x="3056" y="2166"/>
              <a:ext cx="116" cy="237"/>
            </a:xfrm>
            <a:custGeom>
              <a:avLst/>
              <a:gdLst/>
              <a:ahLst/>
              <a:cxnLst>
                <a:cxn ang="0">
                  <a:pos x="98" y="0"/>
                </a:cxn>
                <a:cxn ang="0">
                  <a:pos x="99" y="4"/>
                </a:cxn>
                <a:cxn ang="0">
                  <a:pos x="102" y="14"/>
                </a:cxn>
                <a:cxn ang="0">
                  <a:pos x="105" y="32"/>
                </a:cxn>
                <a:cxn ang="0">
                  <a:pos x="106" y="56"/>
                </a:cxn>
                <a:cxn ang="0">
                  <a:pos x="105" y="88"/>
                </a:cxn>
                <a:cxn ang="0">
                  <a:pos x="98" y="123"/>
                </a:cxn>
                <a:cxn ang="0">
                  <a:pos x="85" y="164"/>
                </a:cxn>
                <a:cxn ang="0">
                  <a:pos x="65" y="210"/>
                </a:cxn>
                <a:cxn ang="0">
                  <a:pos x="65" y="212"/>
                </a:cxn>
                <a:cxn ang="0">
                  <a:pos x="64" y="215"/>
                </a:cxn>
                <a:cxn ang="0">
                  <a:pos x="62" y="219"/>
                </a:cxn>
                <a:cxn ang="0">
                  <a:pos x="57" y="223"/>
                </a:cxn>
                <a:cxn ang="0">
                  <a:pos x="50" y="227"/>
                </a:cxn>
                <a:cxn ang="0">
                  <a:pos x="38" y="229"/>
                </a:cxn>
                <a:cxn ang="0">
                  <a:pos x="21" y="230"/>
                </a:cxn>
                <a:cxn ang="0">
                  <a:pos x="0" y="229"/>
                </a:cxn>
                <a:cxn ang="0">
                  <a:pos x="4" y="230"/>
                </a:cxn>
                <a:cxn ang="0">
                  <a:pos x="13" y="233"/>
                </a:cxn>
                <a:cxn ang="0">
                  <a:pos x="27" y="236"/>
                </a:cxn>
                <a:cxn ang="0">
                  <a:pos x="43" y="237"/>
                </a:cxn>
                <a:cxn ang="0">
                  <a:pos x="58" y="236"/>
                </a:cxn>
                <a:cxn ang="0">
                  <a:pos x="72" y="230"/>
                </a:cxn>
                <a:cxn ang="0">
                  <a:pos x="84" y="219"/>
                </a:cxn>
                <a:cxn ang="0">
                  <a:pos x="89" y="201"/>
                </a:cxn>
                <a:cxn ang="0">
                  <a:pos x="92" y="196"/>
                </a:cxn>
                <a:cxn ang="0">
                  <a:pos x="98" y="185"/>
                </a:cxn>
                <a:cxn ang="0">
                  <a:pos x="105" y="167"/>
                </a:cxn>
                <a:cxn ang="0">
                  <a:pos x="110" y="143"/>
                </a:cxn>
                <a:cxn ang="0">
                  <a:pos x="116" y="113"/>
                </a:cxn>
                <a:cxn ang="0">
                  <a:pos x="116" y="79"/>
                </a:cxn>
                <a:cxn ang="0">
                  <a:pos x="110" y="41"/>
                </a:cxn>
                <a:cxn ang="0">
                  <a:pos x="98" y="0"/>
                </a:cxn>
              </a:cxnLst>
              <a:rect l="0" t="0" r="r" b="b"/>
              <a:pathLst>
                <a:path w="116" h="237">
                  <a:moveTo>
                    <a:pt x="98" y="0"/>
                  </a:moveTo>
                  <a:lnTo>
                    <a:pt x="99" y="4"/>
                  </a:lnTo>
                  <a:lnTo>
                    <a:pt x="102" y="14"/>
                  </a:lnTo>
                  <a:lnTo>
                    <a:pt x="105" y="32"/>
                  </a:lnTo>
                  <a:lnTo>
                    <a:pt x="106" y="56"/>
                  </a:lnTo>
                  <a:lnTo>
                    <a:pt x="105" y="88"/>
                  </a:lnTo>
                  <a:lnTo>
                    <a:pt x="98" y="123"/>
                  </a:lnTo>
                  <a:lnTo>
                    <a:pt x="85" y="164"/>
                  </a:lnTo>
                  <a:lnTo>
                    <a:pt x="65" y="210"/>
                  </a:lnTo>
                  <a:lnTo>
                    <a:pt x="65" y="212"/>
                  </a:lnTo>
                  <a:lnTo>
                    <a:pt x="64" y="215"/>
                  </a:lnTo>
                  <a:lnTo>
                    <a:pt x="62" y="219"/>
                  </a:lnTo>
                  <a:lnTo>
                    <a:pt x="57" y="223"/>
                  </a:lnTo>
                  <a:lnTo>
                    <a:pt x="50" y="227"/>
                  </a:lnTo>
                  <a:lnTo>
                    <a:pt x="38" y="229"/>
                  </a:lnTo>
                  <a:lnTo>
                    <a:pt x="21" y="230"/>
                  </a:lnTo>
                  <a:lnTo>
                    <a:pt x="0" y="229"/>
                  </a:lnTo>
                  <a:lnTo>
                    <a:pt x="4" y="230"/>
                  </a:lnTo>
                  <a:lnTo>
                    <a:pt x="13" y="233"/>
                  </a:lnTo>
                  <a:lnTo>
                    <a:pt x="27" y="236"/>
                  </a:lnTo>
                  <a:lnTo>
                    <a:pt x="43" y="237"/>
                  </a:lnTo>
                  <a:lnTo>
                    <a:pt x="58" y="236"/>
                  </a:lnTo>
                  <a:lnTo>
                    <a:pt x="72" y="230"/>
                  </a:lnTo>
                  <a:lnTo>
                    <a:pt x="84" y="219"/>
                  </a:lnTo>
                  <a:lnTo>
                    <a:pt x="89" y="201"/>
                  </a:lnTo>
                  <a:lnTo>
                    <a:pt x="92" y="196"/>
                  </a:lnTo>
                  <a:lnTo>
                    <a:pt x="98" y="185"/>
                  </a:lnTo>
                  <a:lnTo>
                    <a:pt x="105" y="167"/>
                  </a:lnTo>
                  <a:lnTo>
                    <a:pt x="110" y="143"/>
                  </a:lnTo>
                  <a:lnTo>
                    <a:pt x="116" y="113"/>
                  </a:lnTo>
                  <a:lnTo>
                    <a:pt x="116" y="79"/>
                  </a:lnTo>
                  <a:lnTo>
                    <a:pt x="110" y="41"/>
                  </a:lnTo>
                  <a:lnTo>
                    <a:pt x="9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546" name="Freeform 58"/>
            <p:cNvSpPr>
              <a:spLocks/>
            </p:cNvSpPr>
            <p:nvPr/>
          </p:nvSpPr>
          <p:spPr bwMode="auto">
            <a:xfrm>
              <a:off x="2714" y="1567"/>
              <a:ext cx="43" cy="1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2"/>
                </a:cxn>
                <a:cxn ang="0">
                  <a:pos x="12" y="4"/>
                </a:cxn>
                <a:cxn ang="0">
                  <a:pos x="23" y="10"/>
                </a:cxn>
                <a:cxn ang="0">
                  <a:pos x="33" y="19"/>
                </a:cxn>
                <a:cxn ang="0">
                  <a:pos x="41" y="33"/>
                </a:cxn>
                <a:cxn ang="0">
                  <a:pos x="43" y="50"/>
                </a:cxn>
                <a:cxn ang="0">
                  <a:pos x="36" y="74"/>
                </a:cxn>
                <a:cxn ang="0">
                  <a:pos x="19" y="103"/>
                </a:cxn>
                <a:cxn ang="0">
                  <a:pos x="20" y="100"/>
                </a:cxn>
                <a:cxn ang="0">
                  <a:pos x="24" y="93"/>
                </a:cxn>
                <a:cxn ang="0">
                  <a:pos x="29" y="84"/>
                </a:cxn>
                <a:cxn ang="0">
                  <a:pos x="31" y="69"/>
                </a:cxn>
                <a:cxn ang="0">
                  <a:pos x="33" y="54"/>
                </a:cxn>
                <a:cxn ang="0">
                  <a:pos x="29" y="36"/>
                </a:cxn>
                <a:cxn ang="0">
                  <a:pos x="19" y="19"/>
                </a:cxn>
                <a:cxn ang="0">
                  <a:pos x="0" y="0"/>
                </a:cxn>
              </a:cxnLst>
              <a:rect l="0" t="0" r="r" b="b"/>
              <a:pathLst>
                <a:path w="43" h="103">
                  <a:moveTo>
                    <a:pt x="0" y="0"/>
                  </a:moveTo>
                  <a:lnTo>
                    <a:pt x="3" y="2"/>
                  </a:lnTo>
                  <a:lnTo>
                    <a:pt x="12" y="4"/>
                  </a:lnTo>
                  <a:lnTo>
                    <a:pt x="23" y="10"/>
                  </a:lnTo>
                  <a:lnTo>
                    <a:pt x="33" y="19"/>
                  </a:lnTo>
                  <a:lnTo>
                    <a:pt x="41" y="33"/>
                  </a:lnTo>
                  <a:lnTo>
                    <a:pt x="43" y="50"/>
                  </a:lnTo>
                  <a:lnTo>
                    <a:pt x="36" y="74"/>
                  </a:lnTo>
                  <a:lnTo>
                    <a:pt x="19" y="103"/>
                  </a:lnTo>
                  <a:lnTo>
                    <a:pt x="20" y="100"/>
                  </a:lnTo>
                  <a:lnTo>
                    <a:pt x="24" y="93"/>
                  </a:lnTo>
                  <a:lnTo>
                    <a:pt x="29" y="84"/>
                  </a:lnTo>
                  <a:lnTo>
                    <a:pt x="31" y="69"/>
                  </a:lnTo>
                  <a:lnTo>
                    <a:pt x="33" y="54"/>
                  </a:lnTo>
                  <a:lnTo>
                    <a:pt x="29" y="36"/>
                  </a:lnTo>
                  <a:lnTo>
                    <a:pt x="19" y="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547" name="Freeform 59"/>
            <p:cNvSpPr>
              <a:spLocks/>
            </p:cNvSpPr>
            <p:nvPr/>
          </p:nvSpPr>
          <p:spPr bwMode="auto">
            <a:xfrm>
              <a:off x="2226" y="1707"/>
              <a:ext cx="227" cy="137"/>
            </a:xfrm>
            <a:custGeom>
              <a:avLst/>
              <a:gdLst/>
              <a:ahLst/>
              <a:cxnLst>
                <a:cxn ang="0">
                  <a:pos x="4" y="137"/>
                </a:cxn>
                <a:cxn ang="0">
                  <a:pos x="4" y="134"/>
                </a:cxn>
                <a:cxn ang="0">
                  <a:pos x="3" y="126"/>
                </a:cxn>
                <a:cxn ang="0">
                  <a:pos x="4" y="113"/>
                </a:cxn>
                <a:cxn ang="0">
                  <a:pos x="8" y="99"/>
                </a:cxn>
                <a:cxn ang="0">
                  <a:pos x="18" y="85"/>
                </a:cxn>
                <a:cxn ang="0">
                  <a:pos x="35" y="72"/>
                </a:cxn>
                <a:cxn ang="0">
                  <a:pos x="62" y="62"/>
                </a:cxn>
                <a:cxn ang="0">
                  <a:pos x="99" y="57"/>
                </a:cxn>
                <a:cxn ang="0">
                  <a:pos x="103" y="57"/>
                </a:cxn>
                <a:cxn ang="0">
                  <a:pos x="113" y="55"/>
                </a:cxn>
                <a:cxn ang="0">
                  <a:pos x="130" y="52"/>
                </a:cxn>
                <a:cxn ang="0">
                  <a:pos x="148" y="48"/>
                </a:cxn>
                <a:cxn ang="0">
                  <a:pos x="169" y="41"/>
                </a:cxn>
                <a:cxn ang="0">
                  <a:pos x="190" y="31"/>
                </a:cxn>
                <a:cxn ang="0">
                  <a:pos x="210" y="17"/>
                </a:cxn>
                <a:cxn ang="0">
                  <a:pos x="227" y="0"/>
                </a:cxn>
                <a:cxn ang="0">
                  <a:pos x="224" y="1"/>
                </a:cxn>
                <a:cxn ang="0">
                  <a:pos x="217" y="4"/>
                </a:cxn>
                <a:cxn ang="0">
                  <a:pos x="206" y="9"/>
                </a:cxn>
                <a:cxn ang="0">
                  <a:pos x="192" y="14"/>
                </a:cxn>
                <a:cxn ang="0">
                  <a:pos x="176" y="20"/>
                </a:cxn>
                <a:cxn ang="0">
                  <a:pos x="158" y="25"/>
                </a:cxn>
                <a:cxn ang="0">
                  <a:pos x="138" y="30"/>
                </a:cxn>
                <a:cxn ang="0">
                  <a:pos x="118" y="33"/>
                </a:cxn>
                <a:cxn ang="0">
                  <a:pos x="113" y="33"/>
                </a:cxn>
                <a:cxn ang="0">
                  <a:pos x="96" y="35"/>
                </a:cxn>
                <a:cxn ang="0">
                  <a:pos x="75" y="41"/>
                </a:cxn>
                <a:cxn ang="0">
                  <a:pos x="49" y="49"/>
                </a:cxn>
                <a:cxn ang="0">
                  <a:pos x="27" y="62"/>
                </a:cxn>
                <a:cxn ang="0">
                  <a:pos x="8" y="81"/>
                </a:cxn>
                <a:cxn ang="0">
                  <a:pos x="0" y="106"/>
                </a:cxn>
                <a:cxn ang="0">
                  <a:pos x="4" y="137"/>
                </a:cxn>
              </a:cxnLst>
              <a:rect l="0" t="0" r="r" b="b"/>
              <a:pathLst>
                <a:path w="227" h="137">
                  <a:moveTo>
                    <a:pt x="4" y="137"/>
                  </a:moveTo>
                  <a:lnTo>
                    <a:pt x="4" y="134"/>
                  </a:lnTo>
                  <a:lnTo>
                    <a:pt x="3" y="126"/>
                  </a:lnTo>
                  <a:lnTo>
                    <a:pt x="4" y="113"/>
                  </a:lnTo>
                  <a:lnTo>
                    <a:pt x="8" y="99"/>
                  </a:lnTo>
                  <a:lnTo>
                    <a:pt x="18" y="85"/>
                  </a:lnTo>
                  <a:lnTo>
                    <a:pt x="35" y="72"/>
                  </a:lnTo>
                  <a:lnTo>
                    <a:pt x="62" y="62"/>
                  </a:lnTo>
                  <a:lnTo>
                    <a:pt x="99" y="57"/>
                  </a:lnTo>
                  <a:lnTo>
                    <a:pt x="103" y="57"/>
                  </a:lnTo>
                  <a:lnTo>
                    <a:pt x="113" y="55"/>
                  </a:lnTo>
                  <a:lnTo>
                    <a:pt x="130" y="52"/>
                  </a:lnTo>
                  <a:lnTo>
                    <a:pt x="148" y="48"/>
                  </a:lnTo>
                  <a:lnTo>
                    <a:pt x="169" y="41"/>
                  </a:lnTo>
                  <a:lnTo>
                    <a:pt x="190" y="31"/>
                  </a:lnTo>
                  <a:lnTo>
                    <a:pt x="210" y="17"/>
                  </a:lnTo>
                  <a:lnTo>
                    <a:pt x="227" y="0"/>
                  </a:lnTo>
                  <a:lnTo>
                    <a:pt x="224" y="1"/>
                  </a:lnTo>
                  <a:lnTo>
                    <a:pt x="217" y="4"/>
                  </a:lnTo>
                  <a:lnTo>
                    <a:pt x="206" y="9"/>
                  </a:lnTo>
                  <a:lnTo>
                    <a:pt x="192" y="14"/>
                  </a:lnTo>
                  <a:lnTo>
                    <a:pt x="176" y="20"/>
                  </a:lnTo>
                  <a:lnTo>
                    <a:pt x="158" y="25"/>
                  </a:lnTo>
                  <a:lnTo>
                    <a:pt x="138" y="30"/>
                  </a:lnTo>
                  <a:lnTo>
                    <a:pt x="118" y="33"/>
                  </a:lnTo>
                  <a:lnTo>
                    <a:pt x="113" y="33"/>
                  </a:lnTo>
                  <a:lnTo>
                    <a:pt x="96" y="35"/>
                  </a:lnTo>
                  <a:lnTo>
                    <a:pt x="75" y="41"/>
                  </a:lnTo>
                  <a:lnTo>
                    <a:pt x="49" y="49"/>
                  </a:lnTo>
                  <a:lnTo>
                    <a:pt x="27" y="62"/>
                  </a:lnTo>
                  <a:lnTo>
                    <a:pt x="8" y="81"/>
                  </a:lnTo>
                  <a:lnTo>
                    <a:pt x="0" y="106"/>
                  </a:lnTo>
                  <a:lnTo>
                    <a:pt x="4" y="13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548" name="Freeform 60"/>
            <p:cNvSpPr>
              <a:spLocks/>
            </p:cNvSpPr>
            <p:nvPr/>
          </p:nvSpPr>
          <p:spPr bwMode="auto">
            <a:xfrm>
              <a:off x="1882" y="2249"/>
              <a:ext cx="265" cy="102"/>
            </a:xfrm>
            <a:custGeom>
              <a:avLst/>
              <a:gdLst/>
              <a:ahLst/>
              <a:cxnLst>
                <a:cxn ang="0">
                  <a:pos x="265" y="0"/>
                </a:cxn>
                <a:cxn ang="0">
                  <a:pos x="262" y="2"/>
                </a:cxn>
                <a:cxn ang="0">
                  <a:pos x="255" y="5"/>
                </a:cxn>
                <a:cxn ang="0">
                  <a:pos x="245" y="10"/>
                </a:cxn>
                <a:cxn ang="0">
                  <a:pos x="231" y="16"/>
                </a:cxn>
                <a:cxn ang="0">
                  <a:pos x="214" y="24"/>
                </a:cxn>
                <a:cxn ang="0">
                  <a:pos x="194" y="33"/>
                </a:cxn>
                <a:cxn ang="0">
                  <a:pos x="174" y="41"/>
                </a:cxn>
                <a:cxn ang="0">
                  <a:pos x="152" y="51"/>
                </a:cxn>
                <a:cxn ang="0">
                  <a:pos x="129" y="60"/>
                </a:cxn>
                <a:cxn ang="0">
                  <a:pos x="106" y="68"/>
                </a:cxn>
                <a:cxn ang="0">
                  <a:pos x="84" y="77"/>
                </a:cxn>
                <a:cxn ang="0">
                  <a:pos x="63" y="82"/>
                </a:cxn>
                <a:cxn ang="0">
                  <a:pos x="44" y="88"/>
                </a:cxn>
                <a:cxn ang="0">
                  <a:pos x="26" y="91"/>
                </a:cxn>
                <a:cxn ang="0">
                  <a:pos x="12" y="92"/>
                </a:cxn>
                <a:cxn ang="0">
                  <a:pos x="0" y="91"/>
                </a:cxn>
                <a:cxn ang="0">
                  <a:pos x="2" y="91"/>
                </a:cxn>
                <a:cxn ang="0">
                  <a:pos x="6" y="94"/>
                </a:cxn>
                <a:cxn ang="0">
                  <a:pos x="13" y="95"/>
                </a:cxn>
                <a:cxn ang="0">
                  <a:pos x="22" y="98"/>
                </a:cxn>
                <a:cxn ang="0">
                  <a:pos x="33" y="99"/>
                </a:cxn>
                <a:cxn ang="0">
                  <a:pos x="47" y="101"/>
                </a:cxn>
                <a:cxn ang="0">
                  <a:pos x="61" y="102"/>
                </a:cxn>
                <a:cxn ang="0">
                  <a:pos x="80" y="101"/>
                </a:cxn>
                <a:cxn ang="0">
                  <a:pos x="98" y="98"/>
                </a:cxn>
                <a:cxn ang="0">
                  <a:pos x="118" y="94"/>
                </a:cxn>
                <a:cxn ang="0">
                  <a:pos x="140" y="86"/>
                </a:cxn>
                <a:cxn ang="0">
                  <a:pos x="163" y="77"/>
                </a:cxn>
                <a:cxn ang="0">
                  <a:pos x="187" y="64"/>
                </a:cxn>
                <a:cxn ang="0">
                  <a:pos x="212" y="47"/>
                </a:cxn>
                <a:cxn ang="0">
                  <a:pos x="238" y="26"/>
                </a:cxn>
                <a:cxn ang="0">
                  <a:pos x="265" y="0"/>
                </a:cxn>
              </a:cxnLst>
              <a:rect l="0" t="0" r="r" b="b"/>
              <a:pathLst>
                <a:path w="265" h="102">
                  <a:moveTo>
                    <a:pt x="265" y="0"/>
                  </a:moveTo>
                  <a:lnTo>
                    <a:pt x="262" y="2"/>
                  </a:lnTo>
                  <a:lnTo>
                    <a:pt x="255" y="5"/>
                  </a:lnTo>
                  <a:lnTo>
                    <a:pt x="245" y="10"/>
                  </a:lnTo>
                  <a:lnTo>
                    <a:pt x="231" y="16"/>
                  </a:lnTo>
                  <a:lnTo>
                    <a:pt x="214" y="24"/>
                  </a:lnTo>
                  <a:lnTo>
                    <a:pt x="194" y="33"/>
                  </a:lnTo>
                  <a:lnTo>
                    <a:pt x="174" y="41"/>
                  </a:lnTo>
                  <a:lnTo>
                    <a:pt x="152" y="51"/>
                  </a:lnTo>
                  <a:lnTo>
                    <a:pt x="129" y="60"/>
                  </a:lnTo>
                  <a:lnTo>
                    <a:pt x="106" y="68"/>
                  </a:lnTo>
                  <a:lnTo>
                    <a:pt x="84" y="77"/>
                  </a:lnTo>
                  <a:lnTo>
                    <a:pt x="63" y="82"/>
                  </a:lnTo>
                  <a:lnTo>
                    <a:pt x="44" y="88"/>
                  </a:lnTo>
                  <a:lnTo>
                    <a:pt x="26" y="91"/>
                  </a:lnTo>
                  <a:lnTo>
                    <a:pt x="12" y="92"/>
                  </a:lnTo>
                  <a:lnTo>
                    <a:pt x="0" y="91"/>
                  </a:lnTo>
                  <a:lnTo>
                    <a:pt x="2" y="91"/>
                  </a:lnTo>
                  <a:lnTo>
                    <a:pt x="6" y="94"/>
                  </a:lnTo>
                  <a:lnTo>
                    <a:pt x="13" y="95"/>
                  </a:lnTo>
                  <a:lnTo>
                    <a:pt x="22" y="98"/>
                  </a:lnTo>
                  <a:lnTo>
                    <a:pt x="33" y="99"/>
                  </a:lnTo>
                  <a:lnTo>
                    <a:pt x="47" y="101"/>
                  </a:lnTo>
                  <a:lnTo>
                    <a:pt x="61" y="102"/>
                  </a:lnTo>
                  <a:lnTo>
                    <a:pt x="80" y="101"/>
                  </a:lnTo>
                  <a:lnTo>
                    <a:pt x="98" y="98"/>
                  </a:lnTo>
                  <a:lnTo>
                    <a:pt x="118" y="94"/>
                  </a:lnTo>
                  <a:lnTo>
                    <a:pt x="140" y="86"/>
                  </a:lnTo>
                  <a:lnTo>
                    <a:pt x="163" y="77"/>
                  </a:lnTo>
                  <a:lnTo>
                    <a:pt x="187" y="64"/>
                  </a:lnTo>
                  <a:lnTo>
                    <a:pt x="212" y="47"/>
                  </a:lnTo>
                  <a:lnTo>
                    <a:pt x="238" y="26"/>
                  </a:lnTo>
                  <a:lnTo>
                    <a:pt x="26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549" name="Freeform 61"/>
            <p:cNvSpPr>
              <a:spLocks/>
            </p:cNvSpPr>
            <p:nvPr/>
          </p:nvSpPr>
          <p:spPr bwMode="auto">
            <a:xfrm>
              <a:off x="1919" y="2368"/>
              <a:ext cx="103" cy="9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24" y="1"/>
                </a:cxn>
                <a:cxn ang="0">
                  <a:pos x="47" y="4"/>
                </a:cxn>
                <a:cxn ang="0">
                  <a:pos x="69" y="11"/>
                </a:cxn>
                <a:cxn ang="0">
                  <a:pos x="91" y="21"/>
                </a:cxn>
                <a:cxn ang="0">
                  <a:pos x="103" y="38"/>
                </a:cxn>
                <a:cxn ang="0">
                  <a:pos x="103" y="62"/>
                </a:cxn>
                <a:cxn ang="0">
                  <a:pos x="88" y="95"/>
                </a:cxn>
                <a:cxn ang="0">
                  <a:pos x="89" y="92"/>
                </a:cxn>
                <a:cxn ang="0">
                  <a:pos x="92" y="82"/>
                </a:cxn>
                <a:cxn ang="0">
                  <a:pos x="93" y="69"/>
                </a:cxn>
                <a:cxn ang="0">
                  <a:pos x="91" y="54"/>
                </a:cxn>
                <a:cxn ang="0">
                  <a:pos x="84" y="37"/>
                </a:cxn>
                <a:cxn ang="0">
                  <a:pos x="67" y="23"/>
                </a:cxn>
                <a:cxn ang="0">
                  <a:pos x="40" y="8"/>
                </a:cxn>
                <a:cxn ang="0">
                  <a:pos x="0" y="0"/>
                </a:cxn>
              </a:cxnLst>
              <a:rect l="0" t="0" r="r" b="b"/>
              <a:pathLst>
                <a:path w="103" h="95">
                  <a:moveTo>
                    <a:pt x="0" y="0"/>
                  </a:moveTo>
                  <a:lnTo>
                    <a:pt x="7" y="0"/>
                  </a:lnTo>
                  <a:lnTo>
                    <a:pt x="24" y="1"/>
                  </a:lnTo>
                  <a:lnTo>
                    <a:pt x="47" y="4"/>
                  </a:lnTo>
                  <a:lnTo>
                    <a:pt x="69" y="11"/>
                  </a:lnTo>
                  <a:lnTo>
                    <a:pt x="91" y="21"/>
                  </a:lnTo>
                  <a:lnTo>
                    <a:pt x="103" y="38"/>
                  </a:lnTo>
                  <a:lnTo>
                    <a:pt x="103" y="62"/>
                  </a:lnTo>
                  <a:lnTo>
                    <a:pt x="88" y="95"/>
                  </a:lnTo>
                  <a:lnTo>
                    <a:pt x="89" y="92"/>
                  </a:lnTo>
                  <a:lnTo>
                    <a:pt x="92" y="82"/>
                  </a:lnTo>
                  <a:lnTo>
                    <a:pt x="93" y="69"/>
                  </a:lnTo>
                  <a:lnTo>
                    <a:pt x="91" y="54"/>
                  </a:lnTo>
                  <a:lnTo>
                    <a:pt x="84" y="37"/>
                  </a:lnTo>
                  <a:lnTo>
                    <a:pt x="67" y="23"/>
                  </a:lnTo>
                  <a:lnTo>
                    <a:pt x="40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550" name="Freeform 62"/>
            <p:cNvSpPr>
              <a:spLocks/>
            </p:cNvSpPr>
            <p:nvPr/>
          </p:nvSpPr>
          <p:spPr bwMode="auto">
            <a:xfrm>
              <a:off x="2045" y="2403"/>
              <a:ext cx="123" cy="41"/>
            </a:xfrm>
            <a:custGeom>
              <a:avLst/>
              <a:gdLst/>
              <a:ahLst/>
              <a:cxnLst>
                <a:cxn ang="0">
                  <a:pos x="0" y="41"/>
                </a:cxn>
                <a:cxn ang="0">
                  <a:pos x="4" y="40"/>
                </a:cxn>
                <a:cxn ang="0">
                  <a:pos x="14" y="36"/>
                </a:cxn>
                <a:cxn ang="0">
                  <a:pos x="30" y="28"/>
                </a:cxn>
                <a:cxn ang="0">
                  <a:pos x="48" y="21"/>
                </a:cxn>
                <a:cxn ang="0">
                  <a:pos x="68" y="14"/>
                </a:cxn>
                <a:cxn ang="0">
                  <a:pos x="89" y="7"/>
                </a:cxn>
                <a:cxn ang="0">
                  <a:pos x="107" y="3"/>
                </a:cxn>
                <a:cxn ang="0">
                  <a:pos x="123" y="0"/>
                </a:cxn>
                <a:cxn ang="0">
                  <a:pos x="119" y="0"/>
                </a:cxn>
                <a:cxn ang="0">
                  <a:pos x="106" y="2"/>
                </a:cxn>
                <a:cxn ang="0">
                  <a:pos x="89" y="4"/>
                </a:cxn>
                <a:cxn ang="0">
                  <a:pos x="68" y="7"/>
                </a:cxn>
                <a:cxn ang="0">
                  <a:pos x="47" y="13"/>
                </a:cxn>
                <a:cxn ang="0">
                  <a:pos x="27" y="20"/>
                </a:cxn>
                <a:cxn ang="0">
                  <a:pos x="10" y="30"/>
                </a:cxn>
                <a:cxn ang="0">
                  <a:pos x="0" y="41"/>
                </a:cxn>
              </a:cxnLst>
              <a:rect l="0" t="0" r="r" b="b"/>
              <a:pathLst>
                <a:path w="123" h="41">
                  <a:moveTo>
                    <a:pt x="0" y="41"/>
                  </a:moveTo>
                  <a:lnTo>
                    <a:pt x="4" y="40"/>
                  </a:lnTo>
                  <a:lnTo>
                    <a:pt x="14" y="36"/>
                  </a:lnTo>
                  <a:lnTo>
                    <a:pt x="30" y="28"/>
                  </a:lnTo>
                  <a:lnTo>
                    <a:pt x="48" y="21"/>
                  </a:lnTo>
                  <a:lnTo>
                    <a:pt x="68" y="14"/>
                  </a:lnTo>
                  <a:lnTo>
                    <a:pt x="89" y="7"/>
                  </a:lnTo>
                  <a:lnTo>
                    <a:pt x="107" y="3"/>
                  </a:lnTo>
                  <a:lnTo>
                    <a:pt x="123" y="0"/>
                  </a:lnTo>
                  <a:lnTo>
                    <a:pt x="119" y="0"/>
                  </a:lnTo>
                  <a:lnTo>
                    <a:pt x="106" y="2"/>
                  </a:lnTo>
                  <a:lnTo>
                    <a:pt x="89" y="4"/>
                  </a:lnTo>
                  <a:lnTo>
                    <a:pt x="68" y="7"/>
                  </a:lnTo>
                  <a:lnTo>
                    <a:pt x="47" y="13"/>
                  </a:lnTo>
                  <a:lnTo>
                    <a:pt x="27" y="20"/>
                  </a:lnTo>
                  <a:lnTo>
                    <a:pt x="10" y="30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551" name="Freeform 63"/>
            <p:cNvSpPr>
              <a:spLocks/>
            </p:cNvSpPr>
            <p:nvPr/>
          </p:nvSpPr>
          <p:spPr bwMode="auto">
            <a:xfrm>
              <a:off x="2527" y="2354"/>
              <a:ext cx="52" cy="126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1" y="3"/>
                </a:cxn>
                <a:cxn ang="0">
                  <a:pos x="7" y="13"/>
                </a:cxn>
                <a:cxn ang="0">
                  <a:pos x="2" y="27"/>
                </a:cxn>
                <a:cxn ang="0">
                  <a:pos x="0" y="44"/>
                </a:cxn>
                <a:cxn ang="0">
                  <a:pos x="1" y="63"/>
                </a:cxn>
                <a:cxn ang="0">
                  <a:pos x="8" y="85"/>
                </a:cxn>
                <a:cxn ang="0">
                  <a:pos x="25" y="106"/>
                </a:cxn>
                <a:cxn ang="0">
                  <a:pos x="52" y="126"/>
                </a:cxn>
                <a:cxn ang="0">
                  <a:pos x="49" y="123"/>
                </a:cxn>
                <a:cxn ang="0">
                  <a:pos x="43" y="116"/>
                </a:cxn>
                <a:cxn ang="0">
                  <a:pos x="36" y="104"/>
                </a:cxn>
                <a:cxn ang="0">
                  <a:pos x="28" y="89"/>
                </a:cxn>
                <a:cxn ang="0">
                  <a:pos x="19" y="70"/>
                </a:cxn>
                <a:cxn ang="0">
                  <a:pos x="14" y="49"/>
                </a:cxn>
                <a:cxn ang="0">
                  <a:pos x="11" y="25"/>
                </a:cxn>
                <a:cxn ang="0">
                  <a:pos x="12" y="0"/>
                </a:cxn>
              </a:cxnLst>
              <a:rect l="0" t="0" r="r" b="b"/>
              <a:pathLst>
                <a:path w="52" h="126">
                  <a:moveTo>
                    <a:pt x="12" y="0"/>
                  </a:moveTo>
                  <a:lnTo>
                    <a:pt x="11" y="3"/>
                  </a:lnTo>
                  <a:lnTo>
                    <a:pt x="7" y="13"/>
                  </a:lnTo>
                  <a:lnTo>
                    <a:pt x="2" y="27"/>
                  </a:lnTo>
                  <a:lnTo>
                    <a:pt x="0" y="44"/>
                  </a:lnTo>
                  <a:lnTo>
                    <a:pt x="1" y="63"/>
                  </a:lnTo>
                  <a:lnTo>
                    <a:pt x="8" y="85"/>
                  </a:lnTo>
                  <a:lnTo>
                    <a:pt x="25" y="106"/>
                  </a:lnTo>
                  <a:lnTo>
                    <a:pt x="52" y="126"/>
                  </a:lnTo>
                  <a:lnTo>
                    <a:pt x="49" y="123"/>
                  </a:lnTo>
                  <a:lnTo>
                    <a:pt x="43" y="116"/>
                  </a:lnTo>
                  <a:lnTo>
                    <a:pt x="36" y="104"/>
                  </a:lnTo>
                  <a:lnTo>
                    <a:pt x="28" y="89"/>
                  </a:lnTo>
                  <a:lnTo>
                    <a:pt x="19" y="70"/>
                  </a:lnTo>
                  <a:lnTo>
                    <a:pt x="14" y="49"/>
                  </a:lnTo>
                  <a:lnTo>
                    <a:pt x="11" y="2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552" name="Freeform 64"/>
            <p:cNvSpPr>
              <a:spLocks/>
            </p:cNvSpPr>
            <p:nvPr/>
          </p:nvSpPr>
          <p:spPr bwMode="auto">
            <a:xfrm>
              <a:off x="2603" y="2410"/>
              <a:ext cx="459" cy="81"/>
            </a:xfrm>
            <a:custGeom>
              <a:avLst/>
              <a:gdLst/>
              <a:ahLst/>
              <a:cxnLst>
                <a:cxn ang="0">
                  <a:pos x="0" y="77"/>
                </a:cxn>
                <a:cxn ang="0">
                  <a:pos x="3" y="77"/>
                </a:cxn>
                <a:cxn ang="0">
                  <a:pos x="10" y="78"/>
                </a:cxn>
                <a:cxn ang="0">
                  <a:pos x="20" y="79"/>
                </a:cxn>
                <a:cxn ang="0">
                  <a:pos x="35" y="79"/>
                </a:cxn>
                <a:cxn ang="0">
                  <a:pos x="55" y="81"/>
                </a:cxn>
                <a:cxn ang="0">
                  <a:pos x="77" y="81"/>
                </a:cxn>
                <a:cxn ang="0">
                  <a:pos x="103" y="81"/>
                </a:cxn>
                <a:cxn ang="0">
                  <a:pos x="133" y="78"/>
                </a:cxn>
                <a:cxn ang="0">
                  <a:pos x="165" y="77"/>
                </a:cxn>
                <a:cxn ang="0">
                  <a:pos x="200" y="71"/>
                </a:cxn>
                <a:cxn ang="0">
                  <a:pos x="238" y="65"/>
                </a:cxn>
                <a:cxn ang="0">
                  <a:pos x="278" y="57"/>
                </a:cxn>
                <a:cxn ang="0">
                  <a:pos x="320" y="47"/>
                </a:cxn>
                <a:cxn ang="0">
                  <a:pos x="366" y="34"/>
                </a:cxn>
                <a:cxn ang="0">
                  <a:pos x="411" y="19"/>
                </a:cxn>
                <a:cxn ang="0">
                  <a:pos x="459" y="0"/>
                </a:cxn>
                <a:cxn ang="0">
                  <a:pos x="455" y="2"/>
                </a:cxn>
                <a:cxn ang="0">
                  <a:pos x="440" y="5"/>
                </a:cxn>
                <a:cxn ang="0">
                  <a:pos x="418" y="7"/>
                </a:cxn>
                <a:cxn ang="0">
                  <a:pos x="391" y="13"/>
                </a:cxn>
                <a:cxn ang="0">
                  <a:pos x="357" y="20"/>
                </a:cxn>
                <a:cxn ang="0">
                  <a:pos x="320" y="26"/>
                </a:cxn>
                <a:cxn ang="0">
                  <a:pos x="279" y="34"/>
                </a:cxn>
                <a:cxn ang="0">
                  <a:pos x="238" y="41"/>
                </a:cxn>
                <a:cxn ang="0">
                  <a:pos x="196" y="48"/>
                </a:cxn>
                <a:cxn ang="0">
                  <a:pos x="155" y="55"/>
                </a:cxn>
                <a:cxn ang="0">
                  <a:pos x="117" y="62"/>
                </a:cxn>
                <a:cxn ang="0">
                  <a:pos x="82" y="68"/>
                </a:cxn>
                <a:cxn ang="0">
                  <a:pos x="51" y="72"/>
                </a:cxn>
                <a:cxn ang="0">
                  <a:pos x="27" y="75"/>
                </a:cxn>
                <a:cxn ang="0">
                  <a:pos x="8" y="77"/>
                </a:cxn>
                <a:cxn ang="0">
                  <a:pos x="0" y="77"/>
                </a:cxn>
              </a:cxnLst>
              <a:rect l="0" t="0" r="r" b="b"/>
              <a:pathLst>
                <a:path w="459" h="81">
                  <a:moveTo>
                    <a:pt x="0" y="77"/>
                  </a:moveTo>
                  <a:lnTo>
                    <a:pt x="3" y="77"/>
                  </a:lnTo>
                  <a:lnTo>
                    <a:pt x="10" y="78"/>
                  </a:lnTo>
                  <a:lnTo>
                    <a:pt x="20" y="79"/>
                  </a:lnTo>
                  <a:lnTo>
                    <a:pt x="35" y="79"/>
                  </a:lnTo>
                  <a:lnTo>
                    <a:pt x="55" y="81"/>
                  </a:lnTo>
                  <a:lnTo>
                    <a:pt x="77" y="81"/>
                  </a:lnTo>
                  <a:lnTo>
                    <a:pt x="103" y="81"/>
                  </a:lnTo>
                  <a:lnTo>
                    <a:pt x="133" y="78"/>
                  </a:lnTo>
                  <a:lnTo>
                    <a:pt x="165" y="77"/>
                  </a:lnTo>
                  <a:lnTo>
                    <a:pt x="200" y="71"/>
                  </a:lnTo>
                  <a:lnTo>
                    <a:pt x="238" y="65"/>
                  </a:lnTo>
                  <a:lnTo>
                    <a:pt x="278" y="57"/>
                  </a:lnTo>
                  <a:lnTo>
                    <a:pt x="320" y="47"/>
                  </a:lnTo>
                  <a:lnTo>
                    <a:pt x="366" y="34"/>
                  </a:lnTo>
                  <a:lnTo>
                    <a:pt x="411" y="19"/>
                  </a:lnTo>
                  <a:lnTo>
                    <a:pt x="459" y="0"/>
                  </a:lnTo>
                  <a:lnTo>
                    <a:pt x="455" y="2"/>
                  </a:lnTo>
                  <a:lnTo>
                    <a:pt x="440" y="5"/>
                  </a:lnTo>
                  <a:lnTo>
                    <a:pt x="418" y="7"/>
                  </a:lnTo>
                  <a:lnTo>
                    <a:pt x="391" y="13"/>
                  </a:lnTo>
                  <a:lnTo>
                    <a:pt x="357" y="20"/>
                  </a:lnTo>
                  <a:lnTo>
                    <a:pt x="320" y="26"/>
                  </a:lnTo>
                  <a:lnTo>
                    <a:pt x="279" y="34"/>
                  </a:lnTo>
                  <a:lnTo>
                    <a:pt x="238" y="41"/>
                  </a:lnTo>
                  <a:lnTo>
                    <a:pt x="196" y="48"/>
                  </a:lnTo>
                  <a:lnTo>
                    <a:pt x="155" y="55"/>
                  </a:lnTo>
                  <a:lnTo>
                    <a:pt x="117" y="62"/>
                  </a:lnTo>
                  <a:lnTo>
                    <a:pt x="82" y="68"/>
                  </a:lnTo>
                  <a:lnTo>
                    <a:pt x="51" y="72"/>
                  </a:lnTo>
                  <a:lnTo>
                    <a:pt x="27" y="75"/>
                  </a:lnTo>
                  <a:lnTo>
                    <a:pt x="8" y="77"/>
                  </a:lnTo>
                  <a:lnTo>
                    <a:pt x="0" y="7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553" name="Freeform 65"/>
            <p:cNvSpPr>
              <a:spLocks/>
            </p:cNvSpPr>
            <p:nvPr/>
          </p:nvSpPr>
          <p:spPr bwMode="auto">
            <a:xfrm>
              <a:off x="1868" y="2430"/>
              <a:ext cx="41" cy="72"/>
            </a:xfrm>
            <a:custGeom>
              <a:avLst/>
              <a:gdLst/>
              <a:ahLst/>
              <a:cxnLst>
                <a:cxn ang="0">
                  <a:pos x="41" y="0"/>
                </a:cxn>
                <a:cxn ang="0">
                  <a:pos x="38" y="1"/>
                </a:cxn>
                <a:cxn ang="0">
                  <a:pos x="33" y="4"/>
                </a:cxn>
                <a:cxn ang="0">
                  <a:pos x="24" y="10"/>
                </a:cxn>
                <a:cxn ang="0">
                  <a:pos x="14" y="17"/>
                </a:cxn>
                <a:cxn ang="0">
                  <a:pos x="9" y="27"/>
                </a:cxn>
                <a:cxn ang="0">
                  <a:pos x="5" y="40"/>
                </a:cxn>
                <a:cxn ang="0">
                  <a:pos x="7" y="54"/>
                </a:cxn>
                <a:cxn ang="0">
                  <a:pos x="17" y="72"/>
                </a:cxn>
                <a:cxn ang="0">
                  <a:pos x="16" y="71"/>
                </a:cxn>
                <a:cxn ang="0">
                  <a:pos x="10" y="64"/>
                </a:cxn>
                <a:cxn ang="0">
                  <a:pos x="5" y="55"/>
                </a:cxn>
                <a:cxn ang="0">
                  <a:pos x="2" y="45"/>
                </a:cxn>
                <a:cxn ang="0">
                  <a:pos x="0" y="34"/>
                </a:cxn>
                <a:cxn ang="0">
                  <a:pos x="6" y="21"/>
                </a:cxn>
                <a:cxn ang="0">
                  <a:pos x="19" y="10"/>
                </a:cxn>
                <a:cxn ang="0">
                  <a:pos x="41" y="0"/>
                </a:cxn>
              </a:cxnLst>
              <a:rect l="0" t="0" r="r" b="b"/>
              <a:pathLst>
                <a:path w="41" h="72">
                  <a:moveTo>
                    <a:pt x="41" y="0"/>
                  </a:moveTo>
                  <a:lnTo>
                    <a:pt x="38" y="1"/>
                  </a:lnTo>
                  <a:lnTo>
                    <a:pt x="33" y="4"/>
                  </a:lnTo>
                  <a:lnTo>
                    <a:pt x="24" y="10"/>
                  </a:lnTo>
                  <a:lnTo>
                    <a:pt x="14" y="17"/>
                  </a:lnTo>
                  <a:lnTo>
                    <a:pt x="9" y="27"/>
                  </a:lnTo>
                  <a:lnTo>
                    <a:pt x="5" y="40"/>
                  </a:lnTo>
                  <a:lnTo>
                    <a:pt x="7" y="54"/>
                  </a:lnTo>
                  <a:lnTo>
                    <a:pt x="17" y="72"/>
                  </a:lnTo>
                  <a:lnTo>
                    <a:pt x="16" y="71"/>
                  </a:lnTo>
                  <a:lnTo>
                    <a:pt x="10" y="64"/>
                  </a:lnTo>
                  <a:lnTo>
                    <a:pt x="5" y="55"/>
                  </a:lnTo>
                  <a:lnTo>
                    <a:pt x="2" y="45"/>
                  </a:lnTo>
                  <a:lnTo>
                    <a:pt x="0" y="34"/>
                  </a:lnTo>
                  <a:lnTo>
                    <a:pt x="6" y="21"/>
                  </a:lnTo>
                  <a:lnTo>
                    <a:pt x="19" y="1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554" name="Freeform 66"/>
            <p:cNvSpPr>
              <a:spLocks/>
            </p:cNvSpPr>
            <p:nvPr/>
          </p:nvSpPr>
          <p:spPr bwMode="auto">
            <a:xfrm>
              <a:off x="1858" y="2218"/>
              <a:ext cx="132" cy="223"/>
            </a:xfrm>
            <a:custGeom>
              <a:avLst/>
              <a:gdLst/>
              <a:ahLst/>
              <a:cxnLst>
                <a:cxn ang="0">
                  <a:pos x="0" y="223"/>
                </a:cxn>
                <a:cxn ang="0">
                  <a:pos x="104" y="0"/>
                </a:cxn>
                <a:cxn ang="0">
                  <a:pos x="132" y="21"/>
                </a:cxn>
                <a:cxn ang="0">
                  <a:pos x="0" y="223"/>
                </a:cxn>
              </a:cxnLst>
              <a:rect l="0" t="0" r="r" b="b"/>
              <a:pathLst>
                <a:path w="132" h="223">
                  <a:moveTo>
                    <a:pt x="0" y="223"/>
                  </a:moveTo>
                  <a:lnTo>
                    <a:pt x="104" y="0"/>
                  </a:lnTo>
                  <a:lnTo>
                    <a:pt x="132" y="21"/>
                  </a:lnTo>
                  <a:lnTo>
                    <a:pt x="0" y="2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555" name="Freeform 67"/>
            <p:cNvSpPr>
              <a:spLocks/>
            </p:cNvSpPr>
            <p:nvPr/>
          </p:nvSpPr>
          <p:spPr bwMode="auto">
            <a:xfrm>
              <a:off x="1747" y="2463"/>
              <a:ext cx="95" cy="39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6" y="1"/>
                </a:cxn>
                <a:cxn ang="0">
                  <a:pos x="1" y="7"/>
                </a:cxn>
                <a:cxn ang="0">
                  <a:pos x="0" y="14"/>
                </a:cxn>
                <a:cxn ang="0">
                  <a:pos x="1" y="22"/>
                </a:cxn>
                <a:cxn ang="0">
                  <a:pos x="8" y="31"/>
                </a:cxn>
                <a:cxn ang="0">
                  <a:pos x="25" y="36"/>
                </a:cxn>
                <a:cxn ang="0">
                  <a:pos x="52" y="39"/>
                </a:cxn>
                <a:cxn ang="0">
                  <a:pos x="95" y="38"/>
                </a:cxn>
                <a:cxn ang="0">
                  <a:pos x="90" y="38"/>
                </a:cxn>
                <a:cxn ang="0">
                  <a:pos x="78" y="36"/>
                </a:cxn>
                <a:cxn ang="0">
                  <a:pos x="61" y="33"/>
                </a:cxn>
                <a:cxn ang="0">
                  <a:pos x="42" y="31"/>
                </a:cxn>
                <a:cxn ang="0">
                  <a:pos x="24" y="25"/>
                </a:cxn>
                <a:cxn ang="0">
                  <a:pos x="11" y="18"/>
                </a:cxn>
                <a:cxn ang="0">
                  <a:pos x="4" y="9"/>
                </a:cxn>
                <a:cxn ang="0">
                  <a:pos x="7" y="0"/>
                </a:cxn>
              </a:cxnLst>
              <a:rect l="0" t="0" r="r" b="b"/>
              <a:pathLst>
                <a:path w="95" h="39">
                  <a:moveTo>
                    <a:pt x="7" y="0"/>
                  </a:moveTo>
                  <a:lnTo>
                    <a:pt x="6" y="1"/>
                  </a:lnTo>
                  <a:lnTo>
                    <a:pt x="1" y="7"/>
                  </a:lnTo>
                  <a:lnTo>
                    <a:pt x="0" y="14"/>
                  </a:lnTo>
                  <a:lnTo>
                    <a:pt x="1" y="22"/>
                  </a:lnTo>
                  <a:lnTo>
                    <a:pt x="8" y="31"/>
                  </a:lnTo>
                  <a:lnTo>
                    <a:pt x="25" y="36"/>
                  </a:lnTo>
                  <a:lnTo>
                    <a:pt x="52" y="39"/>
                  </a:lnTo>
                  <a:lnTo>
                    <a:pt x="95" y="38"/>
                  </a:lnTo>
                  <a:lnTo>
                    <a:pt x="90" y="38"/>
                  </a:lnTo>
                  <a:lnTo>
                    <a:pt x="78" y="36"/>
                  </a:lnTo>
                  <a:lnTo>
                    <a:pt x="61" y="33"/>
                  </a:lnTo>
                  <a:lnTo>
                    <a:pt x="42" y="31"/>
                  </a:lnTo>
                  <a:lnTo>
                    <a:pt x="24" y="25"/>
                  </a:lnTo>
                  <a:lnTo>
                    <a:pt x="11" y="18"/>
                  </a:lnTo>
                  <a:lnTo>
                    <a:pt x="4" y="9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556" name="Freeform 68"/>
            <p:cNvSpPr>
              <a:spLocks/>
            </p:cNvSpPr>
            <p:nvPr/>
          </p:nvSpPr>
          <p:spPr bwMode="auto">
            <a:xfrm>
              <a:off x="2471" y="1056"/>
              <a:ext cx="204" cy="129"/>
            </a:xfrm>
            <a:custGeom>
              <a:avLst/>
              <a:gdLst/>
              <a:ahLst/>
              <a:cxnLst>
                <a:cxn ang="0">
                  <a:pos x="102" y="129"/>
                </a:cxn>
                <a:cxn ang="0">
                  <a:pos x="122" y="127"/>
                </a:cxn>
                <a:cxn ang="0">
                  <a:pos x="142" y="123"/>
                </a:cxn>
                <a:cxn ang="0">
                  <a:pos x="159" y="117"/>
                </a:cxn>
                <a:cxn ang="0">
                  <a:pos x="174" y="109"/>
                </a:cxn>
                <a:cxn ang="0">
                  <a:pos x="187" y="100"/>
                </a:cxn>
                <a:cxn ang="0">
                  <a:pos x="195" y="89"/>
                </a:cxn>
                <a:cxn ang="0">
                  <a:pos x="202" y="78"/>
                </a:cxn>
                <a:cxn ang="0">
                  <a:pos x="204" y="65"/>
                </a:cxn>
                <a:cxn ang="0">
                  <a:pos x="202" y="52"/>
                </a:cxn>
                <a:cxn ang="0">
                  <a:pos x="195" y="40"/>
                </a:cxn>
                <a:cxn ang="0">
                  <a:pos x="187" y="28"/>
                </a:cxn>
                <a:cxn ang="0">
                  <a:pos x="174" y="20"/>
                </a:cxn>
                <a:cxn ang="0">
                  <a:pos x="159" y="11"/>
                </a:cxn>
                <a:cxn ang="0">
                  <a:pos x="142" y="6"/>
                </a:cxn>
                <a:cxn ang="0">
                  <a:pos x="122" y="1"/>
                </a:cxn>
                <a:cxn ang="0">
                  <a:pos x="102" y="0"/>
                </a:cxn>
                <a:cxn ang="0">
                  <a:pos x="81" y="1"/>
                </a:cxn>
                <a:cxn ang="0">
                  <a:pos x="63" y="6"/>
                </a:cxn>
                <a:cxn ang="0">
                  <a:pos x="46" y="11"/>
                </a:cxn>
                <a:cxn ang="0">
                  <a:pos x="30" y="20"/>
                </a:cxn>
                <a:cxn ang="0">
                  <a:pos x="17" y="28"/>
                </a:cxn>
                <a:cxn ang="0">
                  <a:pos x="9" y="40"/>
                </a:cxn>
                <a:cxn ang="0">
                  <a:pos x="2" y="52"/>
                </a:cxn>
                <a:cxn ang="0">
                  <a:pos x="0" y="65"/>
                </a:cxn>
                <a:cxn ang="0">
                  <a:pos x="2" y="78"/>
                </a:cxn>
                <a:cxn ang="0">
                  <a:pos x="9" y="89"/>
                </a:cxn>
                <a:cxn ang="0">
                  <a:pos x="17" y="100"/>
                </a:cxn>
                <a:cxn ang="0">
                  <a:pos x="30" y="109"/>
                </a:cxn>
                <a:cxn ang="0">
                  <a:pos x="46" y="117"/>
                </a:cxn>
                <a:cxn ang="0">
                  <a:pos x="63" y="123"/>
                </a:cxn>
                <a:cxn ang="0">
                  <a:pos x="81" y="127"/>
                </a:cxn>
                <a:cxn ang="0">
                  <a:pos x="102" y="129"/>
                </a:cxn>
              </a:cxnLst>
              <a:rect l="0" t="0" r="r" b="b"/>
              <a:pathLst>
                <a:path w="204" h="129">
                  <a:moveTo>
                    <a:pt x="102" y="129"/>
                  </a:moveTo>
                  <a:lnTo>
                    <a:pt x="122" y="127"/>
                  </a:lnTo>
                  <a:lnTo>
                    <a:pt x="142" y="123"/>
                  </a:lnTo>
                  <a:lnTo>
                    <a:pt x="159" y="117"/>
                  </a:lnTo>
                  <a:lnTo>
                    <a:pt x="174" y="109"/>
                  </a:lnTo>
                  <a:lnTo>
                    <a:pt x="187" y="100"/>
                  </a:lnTo>
                  <a:lnTo>
                    <a:pt x="195" y="89"/>
                  </a:lnTo>
                  <a:lnTo>
                    <a:pt x="202" y="78"/>
                  </a:lnTo>
                  <a:lnTo>
                    <a:pt x="204" y="65"/>
                  </a:lnTo>
                  <a:lnTo>
                    <a:pt x="202" y="52"/>
                  </a:lnTo>
                  <a:lnTo>
                    <a:pt x="195" y="40"/>
                  </a:lnTo>
                  <a:lnTo>
                    <a:pt x="187" y="28"/>
                  </a:lnTo>
                  <a:lnTo>
                    <a:pt x="174" y="20"/>
                  </a:lnTo>
                  <a:lnTo>
                    <a:pt x="159" y="11"/>
                  </a:lnTo>
                  <a:lnTo>
                    <a:pt x="142" y="6"/>
                  </a:lnTo>
                  <a:lnTo>
                    <a:pt x="122" y="1"/>
                  </a:lnTo>
                  <a:lnTo>
                    <a:pt x="102" y="0"/>
                  </a:lnTo>
                  <a:lnTo>
                    <a:pt x="81" y="1"/>
                  </a:lnTo>
                  <a:lnTo>
                    <a:pt x="63" y="6"/>
                  </a:lnTo>
                  <a:lnTo>
                    <a:pt x="46" y="11"/>
                  </a:lnTo>
                  <a:lnTo>
                    <a:pt x="30" y="20"/>
                  </a:lnTo>
                  <a:lnTo>
                    <a:pt x="17" y="28"/>
                  </a:lnTo>
                  <a:lnTo>
                    <a:pt x="9" y="40"/>
                  </a:lnTo>
                  <a:lnTo>
                    <a:pt x="2" y="52"/>
                  </a:lnTo>
                  <a:lnTo>
                    <a:pt x="0" y="65"/>
                  </a:lnTo>
                  <a:lnTo>
                    <a:pt x="2" y="78"/>
                  </a:lnTo>
                  <a:lnTo>
                    <a:pt x="9" y="89"/>
                  </a:lnTo>
                  <a:lnTo>
                    <a:pt x="17" y="100"/>
                  </a:lnTo>
                  <a:lnTo>
                    <a:pt x="30" y="109"/>
                  </a:lnTo>
                  <a:lnTo>
                    <a:pt x="46" y="117"/>
                  </a:lnTo>
                  <a:lnTo>
                    <a:pt x="63" y="123"/>
                  </a:lnTo>
                  <a:lnTo>
                    <a:pt x="81" y="127"/>
                  </a:lnTo>
                  <a:lnTo>
                    <a:pt x="102" y="12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557" name="Freeform 69"/>
            <p:cNvSpPr>
              <a:spLocks/>
            </p:cNvSpPr>
            <p:nvPr/>
          </p:nvSpPr>
          <p:spPr bwMode="auto">
            <a:xfrm>
              <a:off x="2310" y="1234"/>
              <a:ext cx="424" cy="490"/>
            </a:xfrm>
            <a:custGeom>
              <a:avLst/>
              <a:gdLst/>
              <a:ahLst/>
              <a:cxnLst>
                <a:cxn ang="0">
                  <a:pos x="420" y="198"/>
                </a:cxn>
                <a:cxn ang="0">
                  <a:pos x="419" y="147"/>
                </a:cxn>
                <a:cxn ang="0">
                  <a:pos x="399" y="78"/>
                </a:cxn>
                <a:cxn ang="0">
                  <a:pos x="345" y="18"/>
                </a:cxn>
                <a:cxn ang="0">
                  <a:pos x="297" y="4"/>
                </a:cxn>
                <a:cxn ang="0">
                  <a:pos x="280" y="1"/>
                </a:cxn>
                <a:cxn ang="0">
                  <a:pos x="249" y="0"/>
                </a:cxn>
                <a:cxn ang="0">
                  <a:pos x="208" y="1"/>
                </a:cxn>
                <a:cxn ang="0">
                  <a:pos x="161" y="10"/>
                </a:cxn>
                <a:cxn ang="0">
                  <a:pos x="113" y="24"/>
                </a:cxn>
                <a:cxn ang="0">
                  <a:pos x="68" y="51"/>
                </a:cxn>
                <a:cxn ang="0">
                  <a:pos x="30" y="89"/>
                </a:cxn>
                <a:cxn ang="0">
                  <a:pos x="13" y="120"/>
                </a:cxn>
                <a:cxn ang="0">
                  <a:pos x="3" y="160"/>
                </a:cxn>
                <a:cxn ang="0">
                  <a:pos x="0" y="216"/>
                </a:cxn>
                <a:cxn ang="0">
                  <a:pos x="20" y="270"/>
                </a:cxn>
                <a:cxn ang="0">
                  <a:pos x="44" y="294"/>
                </a:cxn>
                <a:cxn ang="0">
                  <a:pos x="53" y="332"/>
                </a:cxn>
                <a:cxn ang="0">
                  <a:pos x="77" y="385"/>
                </a:cxn>
                <a:cxn ang="0">
                  <a:pos x="128" y="433"/>
                </a:cxn>
                <a:cxn ang="0">
                  <a:pos x="164" y="448"/>
                </a:cxn>
                <a:cxn ang="0">
                  <a:pos x="170" y="459"/>
                </a:cxn>
                <a:cxn ang="0">
                  <a:pos x="180" y="474"/>
                </a:cxn>
                <a:cxn ang="0">
                  <a:pos x="190" y="484"/>
                </a:cxn>
                <a:cxn ang="0">
                  <a:pos x="212" y="490"/>
                </a:cxn>
                <a:cxn ang="0">
                  <a:pos x="249" y="484"/>
                </a:cxn>
                <a:cxn ang="0">
                  <a:pos x="276" y="469"/>
                </a:cxn>
                <a:cxn ang="0">
                  <a:pos x="306" y="445"/>
                </a:cxn>
                <a:cxn ang="0">
                  <a:pos x="344" y="400"/>
                </a:cxn>
                <a:cxn ang="0">
                  <a:pos x="373" y="333"/>
                </a:cxn>
                <a:cxn ang="0">
                  <a:pos x="380" y="292"/>
                </a:cxn>
                <a:cxn ang="0">
                  <a:pos x="397" y="291"/>
                </a:cxn>
                <a:cxn ang="0">
                  <a:pos x="417" y="277"/>
                </a:cxn>
                <a:cxn ang="0">
                  <a:pos x="424" y="237"/>
                </a:cxn>
              </a:cxnLst>
              <a:rect l="0" t="0" r="r" b="b"/>
              <a:pathLst>
                <a:path w="424" h="490">
                  <a:moveTo>
                    <a:pt x="420" y="205"/>
                  </a:moveTo>
                  <a:lnTo>
                    <a:pt x="420" y="198"/>
                  </a:lnTo>
                  <a:lnTo>
                    <a:pt x="421" y="176"/>
                  </a:lnTo>
                  <a:lnTo>
                    <a:pt x="419" y="147"/>
                  </a:lnTo>
                  <a:lnTo>
                    <a:pt x="413" y="113"/>
                  </a:lnTo>
                  <a:lnTo>
                    <a:pt x="399" y="78"/>
                  </a:lnTo>
                  <a:lnTo>
                    <a:pt x="378" y="45"/>
                  </a:lnTo>
                  <a:lnTo>
                    <a:pt x="345" y="18"/>
                  </a:lnTo>
                  <a:lnTo>
                    <a:pt x="300" y="4"/>
                  </a:lnTo>
                  <a:lnTo>
                    <a:pt x="297" y="4"/>
                  </a:lnTo>
                  <a:lnTo>
                    <a:pt x="290" y="3"/>
                  </a:lnTo>
                  <a:lnTo>
                    <a:pt x="280" y="1"/>
                  </a:lnTo>
                  <a:lnTo>
                    <a:pt x="266" y="1"/>
                  </a:lnTo>
                  <a:lnTo>
                    <a:pt x="249" y="0"/>
                  </a:lnTo>
                  <a:lnTo>
                    <a:pt x="229" y="1"/>
                  </a:lnTo>
                  <a:lnTo>
                    <a:pt x="208" y="1"/>
                  </a:lnTo>
                  <a:lnTo>
                    <a:pt x="185" y="4"/>
                  </a:lnTo>
                  <a:lnTo>
                    <a:pt x="161" y="10"/>
                  </a:lnTo>
                  <a:lnTo>
                    <a:pt x="137" y="15"/>
                  </a:lnTo>
                  <a:lnTo>
                    <a:pt x="113" y="24"/>
                  </a:lnTo>
                  <a:lnTo>
                    <a:pt x="91" y="35"/>
                  </a:lnTo>
                  <a:lnTo>
                    <a:pt x="68" y="51"/>
                  </a:lnTo>
                  <a:lnTo>
                    <a:pt x="48" y="68"/>
                  </a:lnTo>
                  <a:lnTo>
                    <a:pt x="30" y="89"/>
                  </a:lnTo>
                  <a:lnTo>
                    <a:pt x="15" y="114"/>
                  </a:lnTo>
                  <a:lnTo>
                    <a:pt x="13" y="120"/>
                  </a:lnTo>
                  <a:lnTo>
                    <a:pt x="9" y="136"/>
                  </a:lnTo>
                  <a:lnTo>
                    <a:pt x="3" y="160"/>
                  </a:lnTo>
                  <a:lnTo>
                    <a:pt x="0" y="186"/>
                  </a:lnTo>
                  <a:lnTo>
                    <a:pt x="0" y="216"/>
                  </a:lnTo>
                  <a:lnTo>
                    <a:pt x="7" y="244"/>
                  </a:lnTo>
                  <a:lnTo>
                    <a:pt x="20" y="270"/>
                  </a:lnTo>
                  <a:lnTo>
                    <a:pt x="44" y="288"/>
                  </a:lnTo>
                  <a:lnTo>
                    <a:pt x="44" y="294"/>
                  </a:lnTo>
                  <a:lnTo>
                    <a:pt x="47" y="309"/>
                  </a:lnTo>
                  <a:lnTo>
                    <a:pt x="53" y="332"/>
                  </a:lnTo>
                  <a:lnTo>
                    <a:pt x="63" y="357"/>
                  </a:lnTo>
                  <a:lnTo>
                    <a:pt x="77" y="385"/>
                  </a:lnTo>
                  <a:lnTo>
                    <a:pt x="98" y="411"/>
                  </a:lnTo>
                  <a:lnTo>
                    <a:pt x="128" y="433"/>
                  </a:lnTo>
                  <a:lnTo>
                    <a:pt x="164" y="448"/>
                  </a:lnTo>
                  <a:lnTo>
                    <a:pt x="164" y="448"/>
                  </a:lnTo>
                  <a:lnTo>
                    <a:pt x="166" y="450"/>
                  </a:lnTo>
                  <a:lnTo>
                    <a:pt x="170" y="459"/>
                  </a:lnTo>
                  <a:lnTo>
                    <a:pt x="178" y="473"/>
                  </a:lnTo>
                  <a:lnTo>
                    <a:pt x="180" y="474"/>
                  </a:lnTo>
                  <a:lnTo>
                    <a:pt x="184" y="479"/>
                  </a:lnTo>
                  <a:lnTo>
                    <a:pt x="190" y="484"/>
                  </a:lnTo>
                  <a:lnTo>
                    <a:pt x="200" y="489"/>
                  </a:lnTo>
                  <a:lnTo>
                    <a:pt x="212" y="490"/>
                  </a:lnTo>
                  <a:lnTo>
                    <a:pt x="229" y="490"/>
                  </a:lnTo>
                  <a:lnTo>
                    <a:pt x="249" y="484"/>
                  </a:lnTo>
                  <a:lnTo>
                    <a:pt x="272" y="472"/>
                  </a:lnTo>
                  <a:lnTo>
                    <a:pt x="276" y="469"/>
                  </a:lnTo>
                  <a:lnTo>
                    <a:pt x="289" y="460"/>
                  </a:lnTo>
                  <a:lnTo>
                    <a:pt x="306" y="445"/>
                  </a:lnTo>
                  <a:lnTo>
                    <a:pt x="325" y="425"/>
                  </a:lnTo>
                  <a:lnTo>
                    <a:pt x="344" y="400"/>
                  </a:lnTo>
                  <a:lnTo>
                    <a:pt x="361" y="369"/>
                  </a:lnTo>
                  <a:lnTo>
                    <a:pt x="373" y="333"/>
                  </a:lnTo>
                  <a:lnTo>
                    <a:pt x="378" y="292"/>
                  </a:lnTo>
                  <a:lnTo>
                    <a:pt x="380" y="292"/>
                  </a:lnTo>
                  <a:lnTo>
                    <a:pt x="387" y="292"/>
                  </a:lnTo>
                  <a:lnTo>
                    <a:pt x="397" y="291"/>
                  </a:lnTo>
                  <a:lnTo>
                    <a:pt x="407" y="287"/>
                  </a:lnTo>
                  <a:lnTo>
                    <a:pt x="417" y="277"/>
                  </a:lnTo>
                  <a:lnTo>
                    <a:pt x="423" y="261"/>
                  </a:lnTo>
                  <a:lnTo>
                    <a:pt x="424" y="237"/>
                  </a:lnTo>
                  <a:lnTo>
                    <a:pt x="420" y="205"/>
                  </a:lnTo>
                  <a:close/>
                </a:path>
              </a:pathLst>
            </a:custGeom>
            <a:solidFill>
              <a:srgbClr val="FF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558" name="Freeform 70"/>
            <p:cNvSpPr>
              <a:spLocks/>
            </p:cNvSpPr>
            <p:nvPr/>
          </p:nvSpPr>
          <p:spPr bwMode="auto">
            <a:xfrm>
              <a:off x="2486" y="1148"/>
              <a:ext cx="158" cy="45"/>
            </a:xfrm>
            <a:custGeom>
              <a:avLst/>
              <a:gdLst/>
              <a:ahLst/>
              <a:cxnLst>
                <a:cxn ang="0">
                  <a:pos x="18" y="42"/>
                </a:cxn>
                <a:cxn ang="0">
                  <a:pos x="15" y="39"/>
                </a:cxn>
                <a:cxn ang="0">
                  <a:pos x="9" y="34"/>
                </a:cxn>
                <a:cxn ang="0">
                  <a:pos x="4" y="27"/>
                </a:cxn>
                <a:cxn ang="0">
                  <a:pos x="0" y="17"/>
                </a:cxn>
                <a:cxn ang="0">
                  <a:pos x="2" y="10"/>
                </a:cxn>
                <a:cxn ang="0">
                  <a:pos x="15" y="3"/>
                </a:cxn>
                <a:cxn ang="0">
                  <a:pos x="39" y="0"/>
                </a:cxn>
                <a:cxn ang="0">
                  <a:pos x="79" y="1"/>
                </a:cxn>
                <a:cxn ang="0">
                  <a:pos x="84" y="1"/>
                </a:cxn>
                <a:cxn ang="0">
                  <a:pos x="97" y="1"/>
                </a:cxn>
                <a:cxn ang="0">
                  <a:pos x="115" y="3"/>
                </a:cxn>
                <a:cxn ang="0">
                  <a:pos x="134" y="5"/>
                </a:cxn>
                <a:cxn ang="0">
                  <a:pos x="149" y="11"/>
                </a:cxn>
                <a:cxn ang="0">
                  <a:pos x="158" y="20"/>
                </a:cxn>
                <a:cxn ang="0">
                  <a:pos x="156" y="29"/>
                </a:cxn>
                <a:cxn ang="0">
                  <a:pos x="141" y="45"/>
                </a:cxn>
                <a:cxn ang="0">
                  <a:pos x="137" y="45"/>
                </a:cxn>
                <a:cxn ang="0">
                  <a:pos x="125" y="44"/>
                </a:cxn>
                <a:cxn ang="0">
                  <a:pos x="108" y="42"/>
                </a:cxn>
                <a:cxn ang="0">
                  <a:pos x="89" y="41"/>
                </a:cxn>
                <a:cxn ang="0">
                  <a:pos x="67" y="39"/>
                </a:cxn>
                <a:cxn ang="0">
                  <a:pos x="48" y="39"/>
                </a:cxn>
                <a:cxn ang="0">
                  <a:pos x="31" y="39"/>
                </a:cxn>
                <a:cxn ang="0">
                  <a:pos x="18" y="42"/>
                </a:cxn>
              </a:cxnLst>
              <a:rect l="0" t="0" r="r" b="b"/>
              <a:pathLst>
                <a:path w="158" h="45">
                  <a:moveTo>
                    <a:pt x="18" y="42"/>
                  </a:moveTo>
                  <a:lnTo>
                    <a:pt x="15" y="39"/>
                  </a:lnTo>
                  <a:lnTo>
                    <a:pt x="9" y="34"/>
                  </a:lnTo>
                  <a:lnTo>
                    <a:pt x="4" y="27"/>
                  </a:lnTo>
                  <a:lnTo>
                    <a:pt x="0" y="17"/>
                  </a:lnTo>
                  <a:lnTo>
                    <a:pt x="2" y="10"/>
                  </a:lnTo>
                  <a:lnTo>
                    <a:pt x="15" y="3"/>
                  </a:lnTo>
                  <a:lnTo>
                    <a:pt x="39" y="0"/>
                  </a:lnTo>
                  <a:lnTo>
                    <a:pt x="79" y="1"/>
                  </a:lnTo>
                  <a:lnTo>
                    <a:pt x="84" y="1"/>
                  </a:lnTo>
                  <a:lnTo>
                    <a:pt x="97" y="1"/>
                  </a:lnTo>
                  <a:lnTo>
                    <a:pt x="115" y="3"/>
                  </a:lnTo>
                  <a:lnTo>
                    <a:pt x="134" y="5"/>
                  </a:lnTo>
                  <a:lnTo>
                    <a:pt x="149" y="11"/>
                  </a:lnTo>
                  <a:lnTo>
                    <a:pt x="158" y="20"/>
                  </a:lnTo>
                  <a:lnTo>
                    <a:pt x="156" y="29"/>
                  </a:lnTo>
                  <a:lnTo>
                    <a:pt x="141" y="45"/>
                  </a:lnTo>
                  <a:lnTo>
                    <a:pt x="137" y="45"/>
                  </a:lnTo>
                  <a:lnTo>
                    <a:pt x="125" y="44"/>
                  </a:lnTo>
                  <a:lnTo>
                    <a:pt x="108" y="42"/>
                  </a:lnTo>
                  <a:lnTo>
                    <a:pt x="89" y="41"/>
                  </a:lnTo>
                  <a:lnTo>
                    <a:pt x="67" y="39"/>
                  </a:lnTo>
                  <a:lnTo>
                    <a:pt x="48" y="39"/>
                  </a:lnTo>
                  <a:lnTo>
                    <a:pt x="31" y="39"/>
                  </a:lnTo>
                  <a:lnTo>
                    <a:pt x="18" y="42"/>
                  </a:lnTo>
                  <a:close/>
                </a:path>
              </a:pathLst>
            </a:cu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559" name="Freeform 71"/>
            <p:cNvSpPr>
              <a:spLocks/>
            </p:cNvSpPr>
            <p:nvPr/>
          </p:nvSpPr>
          <p:spPr bwMode="auto">
            <a:xfrm>
              <a:off x="2727" y="1442"/>
              <a:ext cx="13" cy="67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0" y="7"/>
                </a:cxn>
                <a:cxn ang="0">
                  <a:pos x="13" y="25"/>
                </a:cxn>
                <a:cxn ang="0">
                  <a:pos x="11" y="46"/>
                </a:cxn>
                <a:cxn ang="0">
                  <a:pos x="0" y="67"/>
                </a:cxn>
                <a:cxn ang="0">
                  <a:pos x="2" y="60"/>
                </a:cxn>
                <a:cxn ang="0">
                  <a:pos x="6" y="42"/>
                </a:cxn>
                <a:cxn ang="0">
                  <a:pos x="9" y="19"/>
                </a:cxn>
                <a:cxn ang="0">
                  <a:pos x="7" y="0"/>
                </a:cxn>
              </a:cxnLst>
              <a:rect l="0" t="0" r="r" b="b"/>
              <a:pathLst>
                <a:path w="13" h="67">
                  <a:moveTo>
                    <a:pt x="7" y="0"/>
                  </a:moveTo>
                  <a:lnTo>
                    <a:pt x="10" y="7"/>
                  </a:lnTo>
                  <a:lnTo>
                    <a:pt x="13" y="25"/>
                  </a:lnTo>
                  <a:lnTo>
                    <a:pt x="11" y="46"/>
                  </a:lnTo>
                  <a:lnTo>
                    <a:pt x="0" y="67"/>
                  </a:lnTo>
                  <a:lnTo>
                    <a:pt x="2" y="60"/>
                  </a:lnTo>
                  <a:lnTo>
                    <a:pt x="6" y="42"/>
                  </a:lnTo>
                  <a:lnTo>
                    <a:pt x="9" y="19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560" name="Freeform 72"/>
            <p:cNvSpPr>
              <a:spLocks/>
            </p:cNvSpPr>
            <p:nvPr/>
          </p:nvSpPr>
          <p:spPr bwMode="auto">
            <a:xfrm>
              <a:off x="2676" y="1516"/>
              <a:ext cx="47" cy="26"/>
            </a:xfrm>
            <a:custGeom>
              <a:avLst/>
              <a:gdLst/>
              <a:ahLst/>
              <a:cxnLst>
                <a:cxn ang="0">
                  <a:pos x="47" y="0"/>
                </a:cxn>
                <a:cxn ang="0">
                  <a:pos x="45" y="2"/>
                </a:cxn>
                <a:cxn ang="0">
                  <a:pos x="43" y="5"/>
                </a:cxn>
                <a:cxn ang="0">
                  <a:pos x="38" y="9"/>
                </a:cxn>
                <a:cxn ang="0">
                  <a:pos x="31" y="12"/>
                </a:cxn>
                <a:cxn ang="0">
                  <a:pos x="24" y="15"/>
                </a:cxn>
                <a:cxn ang="0">
                  <a:pos x="16" y="16"/>
                </a:cxn>
                <a:cxn ang="0">
                  <a:pos x="9" y="13"/>
                </a:cxn>
                <a:cxn ang="0">
                  <a:pos x="0" y="6"/>
                </a:cxn>
                <a:cxn ang="0">
                  <a:pos x="2" y="7"/>
                </a:cxn>
                <a:cxn ang="0">
                  <a:pos x="7" y="13"/>
                </a:cxn>
                <a:cxn ang="0">
                  <a:pos x="14" y="17"/>
                </a:cxn>
                <a:cxn ang="0">
                  <a:pos x="21" y="23"/>
                </a:cxn>
                <a:cxn ang="0">
                  <a:pos x="30" y="26"/>
                </a:cxn>
                <a:cxn ang="0">
                  <a:pos x="38" y="23"/>
                </a:cxn>
                <a:cxn ang="0">
                  <a:pos x="44" y="16"/>
                </a:cxn>
                <a:cxn ang="0">
                  <a:pos x="47" y="0"/>
                </a:cxn>
              </a:cxnLst>
              <a:rect l="0" t="0" r="r" b="b"/>
              <a:pathLst>
                <a:path w="47" h="26">
                  <a:moveTo>
                    <a:pt x="47" y="0"/>
                  </a:moveTo>
                  <a:lnTo>
                    <a:pt x="45" y="2"/>
                  </a:lnTo>
                  <a:lnTo>
                    <a:pt x="43" y="5"/>
                  </a:lnTo>
                  <a:lnTo>
                    <a:pt x="38" y="9"/>
                  </a:lnTo>
                  <a:lnTo>
                    <a:pt x="31" y="12"/>
                  </a:lnTo>
                  <a:lnTo>
                    <a:pt x="24" y="15"/>
                  </a:lnTo>
                  <a:lnTo>
                    <a:pt x="16" y="16"/>
                  </a:lnTo>
                  <a:lnTo>
                    <a:pt x="9" y="13"/>
                  </a:lnTo>
                  <a:lnTo>
                    <a:pt x="0" y="6"/>
                  </a:lnTo>
                  <a:lnTo>
                    <a:pt x="2" y="7"/>
                  </a:lnTo>
                  <a:lnTo>
                    <a:pt x="7" y="13"/>
                  </a:lnTo>
                  <a:lnTo>
                    <a:pt x="14" y="17"/>
                  </a:lnTo>
                  <a:lnTo>
                    <a:pt x="21" y="23"/>
                  </a:lnTo>
                  <a:lnTo>
                    <a:pt x="30" y="26"/>
                  </a:lnTo>
                  <a:lnTo>
                    <a:pt x="38" y="23"/>
                  </a:lnTo>
                  <a:lnTo>
                    <a:pt x="44" y="16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561" name="Freeform 73"/>
            <p:cNvSpPr>
              <a:spLocks/>
            </p:cNvSpPr>
            <p:nvPr/>
          </p:nvSpPr>
          <p:spPr bwMode="auto">
            <a:xfrm>
              <a:off x="2310" y="1432"/>
              <a:ext cx="40" cy="96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5" y="2"/>
                </a:cxn>
                <a:cxn ang="0">
                  <a:pos x="3" y="12"/>
                </a:cxn>
                <a:cxn ang="0">
                  <a:pos x="0" y="25"/>
                </a:cxn>
                <a:cxn ang="0">
                  <a:pos x="0" y="41"/>
                </a:cxn>
                <a:cxn ang="0">
                  <a:pos x="2" y="58"/>
                </a:cxn>
                <a:cxn ang="0">
                  <a:pos x="9" y="73"/>
                </a:cxn>
                <a:cxn ang="0">
                  <a:pos x="20" y="87"/>
                </a:cxn>
                <a:cxn ang="0">
                  <a:pos x="40" y="96"/>
                </a:cxn>
                <a:cxn ang="0">
                  <a:pos x="39" y="94"/>
                </a:cxn>
                <a:cxn ang="0">
                  <a:pos x="33" y="91"/>
                </a:cxn>
                <a:cxn ang="0">
                  <a:pos x="26" y="84"/>
                </a:cxn>
                <a:cxn ang="0">
                  <a:pos x="17" y="76"/>
                </a:cxn>
                <a:cxn ang="0">
                  <a:pos x="10" y="63"/>
                </a:cxn>
                <a:cxn ang="0">
                  <a:pos x="6" y="46"/>
                </a:cxn>
                <a:cxn ang="0">
                  <a:pos x="3" y="25"/>
                </a:cxn>
                <a:cxn ang="0">
                  <a:pos x="6" y="0"/>
                </a:cxn>
              </a:cxnLst>
              <a:rect l="0" t="0" r="r" b="b"/>
              <a:pathLst>
                <a:path w="40" h="96">
                  <a:moveTo>
                    <a:pt x="6" y="0"/>
                  </a:moveTo>
                  <a:lnTo>
                    <a:pt x="5" y="2"/>
                  </a:lnTo>
                  <a:lnTo>
                    <a:pt x="3" y="12"/>
                  </a:lnTo>
                  <a:lnTo>
                    <a:pt x="0" y="25"/>
                  </a:lnTo>
                  <a:lnTo>
                    <a:pt x="0" y="41"/>
                  </a:lnTo>
                  <a:lnTo>
                    <a:pt x="2" y="58"/>
                  </a:lnTo>
                  <a:lnTo>
                    <a:pt x="9" y="73"/>
                  </a:lnTo>
                  <a:lnTo>
                    <a:pt x="20" y="87"/>
                  </a:lnTo>
                  <a:lnTo>
                    <a:pt x="40" y="96"/>
                  </a:lnTo>
                  <a:lnTo>
                    <a:pt x="39" y="94"/>
                  </a:lnTo>
                  <a:lnTo>
                    <a:pt x="33" y="91"/>
                  </a:lnTo>
                  <a:lnTo>
                    <a:pt x="26" y="84"/>
                  </a:lnTo>
                  <a:lnTo>
                    <a:pt x="17" y="76"/>
                  </a:lnTo>
                  <a:lnTo>
                    <a:pt x="10" y="63"/>
                  </a:lnTo>
                  <a:lnTo>
                    <a:pt x="6" y="46"/>
                  </a:lnTo>
                  <a:lnTo>
                    <a:pt x="3" y="25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562" name="Freeform 74"/>
            <p:cNvSpPr>
              <a:spLocks/>
            </p:cNvSpPr>
            <p:nvPr/>
          </p:nvSpPr>
          <p:spPr bwMode="auto">
            <a:xfrm>
              <a:off x="2666" y="1458"/>
              <a:ext cx="31" cy="34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3" y="3"/>
                </a:cxn>
                <a:cxn ang="0">
                  <a:pos x="9" y="2"/>
                </a:cxn>
                <a:cxn ang="0">
                  <a:pos x="16" y="0"/>
                </a:cxn>
                <a:cxn ang="0">
                  <a:pos x="24" y="0"/>
                </a:cxn>
                <a:cxn ang="0">
                  <a:pos x="30" y="3"/>
                </a:cxn>
                <a:cxn ang="0">
                  <a:pos x="31" y="9"/>
                </a:cxn>
                <a:cxn ang="0">
                  <a:pos x="29" y="19"/>
                </a:cxn>
                <a:cxn ang="0">
                  <a:pos x="17" y="34"/>
                </a:cxn>
                <a:cxn ang="0">
                  <a:pos x="20" y="30"/>
                </a:cxn>
                <a:cxn ang="0">
                  <a:pos x="23" y="19"/>
                </a:cxn>
                <a:cxn ang="0">
                  <a:pos x="19" y="9"/>
                </a:cxn>
                <a:cxn ang="0">
                  <a:pos x="0" y="5"/>
                </a:cxn>
              </a:cxnLst>
              <a:rect l="0" t="0" r="r" b="b"/>
              <a:pathLst>
                <a:path w="31" h="34">
                  <a:moveTo>
                    <a:pt x="0" y="5"/>
                  </a:moveTo>
                  <a:lnTo>
                    <a:pt x="3" y="3"/>
                  </a:lnTo>
                  <a:lnTo>
                    <a:pt x="9" y="2"/>
                  </a:lnTo>
                  <a:lnTo>
                    <a:pt x="16" y="0"/>
                  </a:lnTo>
                  <a:lnTo>
                    <a:pt x="24" y="0"/>
                  </a:lnTo>
                  <a:lnTo>
                    <a:pt x="30" y="3"/>
                  </a:lnTo>
                  <a:lnTo>
                    <a:pt x="31" y="9"/>
                  </a:lnTo>
                  <a:lnTo>
                    <a:pt x="29" y="19"/>
                  </a:lnTo>
                  <a:lnTo>
                    <a:pt x="17" y="34"/>
                  </a:lnTo>
                  <a:lnTo>
                    <a:pt x="20" y="30"/>
                  </a:lnTo>
                  <a:lnTo>
                    <a:pt x="23" y="19"/>
                  </a:lnTo>
                  <a:lnTo>
                    <a:pt x="19" y="9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563" name="Freeform 75"/>
            <p:cNvSpPr>
              <a:spLocks/>
            </p:cNvSpPr>
            <p:nvPr/>
          </p:nvSpPr>
          <p:spPr bwMode="auto">
            <a:xfrm>
              <a:off x="2576" y="1545"/>
              <a:ext cx="104" cy="166"/>
            </a:xfrm>
            <a:custGeom>
              <a:avLst/>
              <a:gdLst/>
              <a:ahLst/>
              <a:cxnLst>
                <a:cxn ang="0">
                  <a:pos x="100" y="0"/>
                </a:cxn>
                <a:cxn ang="0">
                  <a:pos x="102" y="4"/>
                </a:cxn>
                <a:cxn ang="0">
                  <a:pos x="103" y="17"/>
                </a:cxn>
                <a:cxn ang="0">
                  <a:pos x="104" y="36"/>
                </a:cxn>
                <a:cxn ang="0">
                  <a:pos x="100" y="60"/>
                </a:cxn>
                <a:cxn ang="0">
                  <a:pos x="90" y="87"/>
                </a:cxn>
                <a:cxn ang="0">
                  <a:pos x="72" y="114"/>
                </a:cxn>
                <a:cxn ang="0">
                  <a:pos x="42" y="142"/>
                </a:cxn>
                <a:cxn ang="0">
                  <a:pos x="0" y="166"/>
                </a:cxn>
                <a:cxn ang="0">
                  <a:pos x="4" y="163"/>
                </a:cxn>
                <a:cxn ang="0">
                  <a:pos x="14" y="156"/>
                </a:cxn>
                <a:cxn ang="0">
                  <a:pos x="30" y="145"/>
                </a:cxn>
                <a:cxn ang="0">
                  <a:pos x="48" y="127"/>
                </a:cxn>
                <a:cxn ang="0">
                  <a:pos x="65" y="104"/>
                </a:cxn>
                <a:cxn ang="0">
                  <a:pos x="82" y="76"/>
                </a:cxn>
                <a:cxn ang="0">
                  <a:pos x="95" y="41"/>
                </a:cxn>
                <a:cxn ang="0">
                  <a:pos x="100" y="0"/>
                </a:cxn>
              </a:cxnLst>
              <a:rect l="0" t="0" r="r" b="b"/>
              <a:pathLst>
                <a:path w="104" h="166">
                  <a:moveTo>
                    <a:pt x="100" y="0"/>
                  </a:moveTo>
                  <a:lnTo>
                    <a:pt x="102" y="4"/>
                  </a:lnTo>
                  <a:lnTo>
                    <a:pt x="103" y="17"/>
                  </a:lnTo>
                  <a:lnTo>
                    <a:pt x="104" y="36"/>
                  </a:lnTo>
                  <a:lnTo>
                    <a:pt x="100" y="60"/>
                  </a:lnTo>
                  <a:lnTo>
                    <a:pt x="90" y="87"/>
                  </a:lnTo>
                  <a:lnTo>
                    <a:pt x="72" y="114"/>
                  </a:lnTo>
                  <a:lnTo>
                    <a:pt x="42" y="142"/>
                  </a:lnTo>
                  <a:lnTo>
                    <a:pt x="0" y="166"/>
                  </a:lnTo>
                  <a:lnTo>
                    <a:pt x="4" y="163"/>
                  </a:lnTo>
                  <a:lnTo>
                    <a:pt x="14" y="156"/>
                  </a:lnTo>
                  <a:lnTo>
                    <a:pt x="30" y="145"/>
                  </a:lnTo>
                  <a:lnTo>
                    <a:pt x="48" y="127"/>
                  </a:lnTo>
                  <a:lnTo>
                    <a:pt x="65" y="104"/>
                  </a:lnTo>
                  <a:lnTo>
                    <a:pt x="82" y="76"/>
                  </a:lnTo>
                  <a:lnTo>
                    <a:pt x="95" y="41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564" name="Freeform 76"/>
            <p:cNvSpPr>
              <a:spLocks/>
            </p:cNvSpPr>
            <p:nvPr/>
          </p:nvSpPr>
          <p:spPr bwMode="auto">
            <a:xfrm>
              <a:off x="2666" y="1429"/>
              <a:ext cx="17" cy="34"/>
            </a:xfrm>
            <a:custGeom>
              <a:avLst/>
              <a:gdLst/>
              <a:ahLst/>
              <a:cxnLst>
                <a:cxn ang="0">
                  <a:pos x="12" y="34"/>
                </a:cxn>
                <a:cxn ang="0">
                  <a:pos x="7" y="31"/>
                </a:cxn>
                <a:cxn ang="0">
                  <a:pos x="0" y="25"/>
                </a:cxn>
                <a:cxn ang="0">
                  <a:pos x="0" y="14"/>
                </a:cxn>
                <a:cxn ang="0">
                  <a:pos x="17" y="0"/>
                </a:cxn>
                <a:cxn ang="0">
                  <a:pos x="14" y="4"/>
                </a:cxn>
                <a:cxn ang="0">
                  <a:pos x="9" y="15"/>
                </a:cxn>
                <a:cxn ang="0">
                  <a:pos x="6" y="27"/>
                </a:cxn>
                <a:cxn ang="0">
                  <a:pos x="12" y="34"/>
                </a:cxn>
              </a:cxnLst>
              <a:rect l="0" t="0" r="r" b="b"/>
              <a:pathLst>
                <a:path w="17" h="34">
                  <a:moveTo>
                    <a:pt x="12" y="34"/>
                  </a:moveTo>
                  <a:lnTo>
                    <a:pt x="7" y="31"/>
                  </a:lnTo>
                  <a:lnTo>
                    <a:pt x="0" y="25"/>
                  </a:lnTo>
                  <a:lnTo>
                    <a:pt x="0" y="14"/>
                  </a:lnTo>
                  <a:lnTo>
                    <a:pt x="17" y="0"/>
                  </a:lnTo>
                  <a:lnTo>
                    <a:pt x="14" y="4"/>
                  </a:lnTo>
                  <a:lnTo>
                    <a:pt x="9" y="15"/>
                  </a:lnTo>
                  <a:lnTo>
                    <a:pt x="6" y="27"/>
                  </a:lnTo>
                  <a:lnTo>
                    <a:pt x="12" y="3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565" name="Freeform 77"/>
            <p:cNvSpPr>
              <a:spLocks/>
            </p:cNvSpPr>
            <p:nvPr/>
          </p:nvSpPr>
          <p:spPr bwMode="auto">
            <a:xfrm>
              <a:off x="2265" y="1200"/>
              <a:ext cx="215" cy="274"/>
            </a:xfrm>
            <a:custGeom>
              <a:avLst/>
              <a:gdLst/>
              <a:ahLst/>
              <a:cxnLst>
                <a:cxn ang="0">
                  <a:pos x="215" y="0"/>
                </a:cxn>
                <a:cxn ang="0">
                  <a:pos x="212" y="0"/>
                </a:cxn>
                <a:cxn ang="0">
                  <a:pos x="202" y="3"/>
                </a:cxn>
                <a:cxn ang="0">
                  <a:pos x="187" y="6"/>
                </a:cxn>
                <a:cxn ang="0">
                  <a:pos x="168" y="11"/>
                </a:cxn>
                <a:cxn ang="0">
                  <a:pos x="147" y="18"/>
                </a:cxn>
                <a:cxn ang="0">
                  <a:pos x="123" y="27"/>
                </a:cxn>
                <a:cxn ang="0">
                  <a:pos x="99" y="40"/>
                </a:cxn>
                <a:cxn ang="0">
                  <a:pos x="75" y="52"/>
                </a:cxn>
                <a:cxn ang="0">
                  <a:pos x="52" y="69"/>
                </a:cxn>
                <a:cxn ang="0">
                  <a:pos x="33" y="89"/>
                </a:cxn>
                <a:cxn ang="0">
                  <a:pos x="17" y="112"/>
                </a:cxn>
                <a:cxn ang="0">
                  <a:pos x="6" y="137"/>
                </a:cxn>
                <a:cxn ang="0">
                  <a:pos x="0" y="165"/>
                </a:cxn>
                <a:cxn ang="0">
                  <a:pos x="2" y="198"/>
                </a:cxn>
                <a:cxn ang="0">
                  <a:pos x="12" y="234"/>
                </a:cxn>
                <a:cxn ang="0">
                  <a:pos x="30" y="274"/>
                </a:cxn>
                <a:cxn ang="0">
                  <a:pos x="28" y="271"/>
                </a:cxn>
                <a:cxn ang="0">
                  <a:pos x="26" y="266"/>
                </a:cxn>
                <a:cxn ang="0">
                  <a:pos x="21" y="256"/>
                </a:cxn>
                <a:cxn ang="0">
                  <a:pos x="17" y="243"/>
                </a:cxn>
                <a:cxn ang="0">
                  <a:pos x="13" y="227"/>
                </a:cxn>
                <a:cxn ang="0">
                  <a:pos x="10" y="209"/>
                </a:cxn>
                <a:cxn ang="0">
                  <a:pos x="9" y="189"/>
                </a:cxn>
                <a:cxn ang="0">
                  <a:pos x="12" y="168"/>
                </a:cxn>
                <a:cxn ang="0">
                  <a:pos x="17" y="147"/>
                </a:cxn>
                <a:cxn ang="0">
                  <a:pos x="26" y="124"/>
                </a:cxn>
                <a:cxn ang="0">
                  <a:pos x="41" y="102"/>
                </a:cxn>
                <a:cxn ang="0">
                  <a:pos x="61" y="79"/>
                </a:cxn>
                <a:cxn ang="0">
                  <a:pos x="88" y="57"/>
                </a:cxn>
                <a:cxn ang="0">
                  <a:pos x="122" y="37"/>
                </a:cxn>
                <a:cxn ang="0">
                  <a:pos x="164" y="17"/>
                </a:cxn>
                <a:cxn ang="0">
                  <a:pos x="215" y="0"/>
                </a:cxn>
              </a:cxnLst>
              <a:rect l="0" t="0" r="r" b="b"/>
              <a:pathLst>
                <a:path w="215" h="274">
                  <a:moveTo>
                    <a:pt x="215" y="0"/>
                  </a:moveTo>
                  <a:lnTo>
                    <a:pt x="212" y="0"/>
                  </a:lnTo>
                  <a:lnTo>
                    <a:pt x="202" y="3"/>
                  </a:lnTo>
                  <a:lnTo>
                    <a:pt x="187" y="6"/>
                  </a:lnTo>
                  <a:lnTo>
                    <a:pt x="168" y="11"/>
                  </a:lnTo>
                  <a:lnTo>
                    <a:pt x="147" y="18"/>
                  </a:lnTo>
                  <a:lnTo>
                    <a:pt x="123" y="27"/>
                  </a:lnTo>
                  <a:lnTo>
                    <a:pt x="99" y="40"/>
                  </a:lnTo>
                  <a:lnTo>
                    <a:pt x="75" y="52"/>
                  </a:lnTo>
                  <a:lnTo>
                    <a:pt x="52" y="69"/>
                  </a:lnTo>
                  <a:lnTo>
                    <a:pt x="33" y="89"/>
                  </a:lnTo>
                  <a:lnTo>
                    <a:pt x="17" y="112"/>
                  </a:lnTo>
                  <a:lnTo>
                    <a:pt x="6" y="137"/>
                  </a:lnTo>
                  <a:lnTo>
                    <a:pt x="0" y="165"/>
                  </a:lnTo>
                  <a:lnTo>
                    <a:pt x="2" y="198"/>
                  </a:lnTo>
                  <a:lnTo>
                    <a:pt x="12" y="234"/>
                  </a:lnTo>
                  <a:lnTo>
                    <a:pt x="30" y="274"/>
                  </a:lnTo>
                  <a:lnTo>
                    <a:pt x="28" y="271"/>
                  </a:lnTo>
                  <a:lnTo>
                    <a:pt x="26" y="266"/>
                  </a:lnTo>
                  <a:lnTo>
                    <a:pt x="21" y="256"/>
                  </a:lnTo>
                  <a:lnTo>
                    <a:pt x="17" y="243"/>
                  </a:lnTo>
                  <a:lnTo>
                    <a:pt x="13" y="227"/>
                  </a:lnTo>
                  <a:lnTo>
                    <a:pt x="10" y="209"/>
                  </a:lnTo>
                  <a:lnTo>
                    <a:pt x="9" y="189"/>
                  </a:lnTo>
                  <a:lnTo>
                    <a:pt x="12" y="168"/>
                  </a:lnTo>
                  <a:lnTo>
                    <a:pt x="17" y="147"/>
                  </a:lnTo>
                  <a:lnTo>
                    <a:pt x="26" y="124"/>
                  </a:lnTo>
                  <a:lnTo>
                    <a:pt x="41" y="102"/>
                  </a:lnTo>
                  <a:lnTo>
                    <a:pt x="61" y="79"/>
                  </a:lnTo>
                  <a:lnTo>
                    <a:pt x="88" y="57"/>
                  </a:lnTo>
                  <a:lnTo>
                    <a:pt x="122" y="37"/>
                  </a:lnTo>
                  <a:lnTo>
                    <a:pt x="164" y="17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566" name="Freeform 78"/>
            <p:cNvSpPr>
              <a:spLocks/>
            </p:cNvSpPr>
            <p:nvPr/>
          </p:nvSpPr>
          <p:spPr bwMode="auto">
            <a:xfrm>
              <a:off x="2535" y="1192"/>
              <a:ext cx="218" cy="224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3" y="1"/>
                </a:cxn>
                <a:cxn ang="0">
                  <a:pos x="13" y="0"/>
                </a:cxn>
                <a:cxn ang="0">
                  <a:pos x="27" y="0"/>
                </a:cxn>
                <a:cxn ang="0">
                  <a:pos x="44" y="0"/>
                </a:cxn>
                <a:cxn ang="0">
                  <a:pos x="65" y="0"/>
                </a:cxn>
                <a:cxn ang="0">
                  <a:pos x="88" y="2"/>
                </a:cxn>
                <a:cxn ang="0">
                  <a:pos x="112" y="8"/>
                </a:cxn>
                <a:cxn ang="0">
                  <a:pos x="134" y="15"/>
                </a:cxn>
                <a:cxn ang="0">
                  <a:pos x="157" y="25"/>
                </a:cxn>
                <a:cxn ang="0">
                  <a:pos x="177" y="39"/>
                </a:cxn>
                <a:cxn ang="0">
                  <a:pos x="195" y="56"/>
                </a:cxn>
                <a:cxn ang="0">
                  <a:pos x="208" y="79"/>
                </a:cxn>
                <a:cxn ang="0">
                  <a:pos x="215" y="107"/>
                </a:cxn>
                <a:cxn ang="0">
                  <a:pos x="218" y="139"/>
                </a:cxn>
                <a:cxn ang="0">
                  <a:pos x="212" y="179"/>
                </a:cxn>
                <a:cxn ang="0">
                  <a:pos x="199" y="224"/>
                </a:cxn>
                <a:cxn ang="0">
                  <a:pos x="199" y="221"/>
                </a:cxn>
                <a:cxn ang="0">
                  <a:pos x="201" y="214"/>
                </a:cxn>
                <a:cxn ang="0">
                  <a:pos x="202" y="202"/>
                </a:cxn>
                <a:cxn ang="0">
                  <a:pos x="203" y="186"/>
                </a:cxn>
                <a:cxn ang="0">
                  <a:pos x="205" y="168"/>
                </a:cxn>
                <a:cxn ang="0">
                  <a:pos x="203" y="148"/>
                </a:cxn>
                <a:cxn ang="0">
                  <a:pos x="201" y="125"/>
                </a:cxn>
                <a:cxn ang="0">
                  <a:pos x="195" y="104"/>
                </a:cxn>
                <a:cxn ang="0">
                  <a:pos x="188" y="81"/>
                </a:cxn>
                <a:cxn ang="0">
                  <a:pos x="175" y="62"/>
                </a:cxn>
                <a:cxn ang="0">
                  <a:pos x="160" y="42"/>
                </a:cxn>
                <a:cxn ang="0">
                  <a:pos x="138" y="26"/>
                </a:cxn>
                <a:cxn ang="0">
                  <a:pos x="113" y="12"/>
                </a:cxn>
                <a:cxn ang="0">
                  <a:pos x="82" y="4"/>
                </a:cxn>
                <a:cxn ang="0">
                  <a:pos x="44" y="0"/>
                </a:cxn>
                <a:cxn ang="0">
                  <a:pos x="0" y="1"/>
                </a:cxn>
              </a:cxnLst>
              <a:rect l="0" t="0" r="r" b="b"/>
              <a:pathLst>
                <a:path w="218" h="224">
                  <a:moveTo>
                    <a:pt x="0" y="1"/>
                  </a:moveTo>
                  <a:lnTo>
                    <a:pt x="3" y="1"/>
                  </a:lnTo>
                  <a:lnTo>
                    <a:pt x="13" y="0"/>
                  </a:lnTo>
                  <a:lnTo>
                    <a:pt x="27" y="0"/>
                  </a:lnTo>
                  <a:lnTo>
                    <a:pt x="44" y="0"/>
                  </a:lnTo>
                  <a:lnTo>
                    <a:pt x="65" y="0"/>
                  </a:lnTo>
                  <a:lnTo>
                    <a:pt x="88" y="2"/>
                  </a:lnTo>
                  <a:lnTo>
                    <a:pt x="112" y="8"/>
                  </a:lnTo>
                  <a:lnTo>
                    <a:pt x="134" y="15"/>
                  </a:lnTo>
                  <a:lnTo>
                    <a:pt x="157" y="25"/>
                  </a:lnTo>
                  <a:lnTo>
                    <a:pt x="177" y="39"/>
                  </a:lnTo>
                  <a:lnTo>
                    <a:pt x="195" y="56"/>
                  </a:lnTo>
                  <a:lnTo>
                    <a:pt x="208" y="79"/>
                  </a:lnTo>
                  <a:lnTo>
                    <a:pt x="215" y="107"/>
                  </a:lnTo>
                  <a:lnTo>
                    <a:pt x="218" y="139"/>
                  </a:lnTo>
                  <a:lnTo>
                    <a:pt x="212" y="179"/>
                  </a:lnTo>
                  <a:lnTo>
                    <a:pt x="199" y="224"/>
                  </a:lnTo>
                  <a:lnTo>
                    <a:pt x="199" y="221"/>
                  </a:lnTo>
                  <a:lnTo>
                    <a:pt x="201" y="214"/>
                  </a:lnTo>
                  <a:lnTo>
                    <a:pt x="202" y="202"/>
                  </a:lnTo>
                  <a:lnTo>
                    <a:pt x="203" y="186"/>
                  </a:lnTo>
                  <a:lnTo>
                    <a:pt x="205" y="168"/>
                  </a:lnTo>
                  <a:lnTo>
                    <a:pt x="203" y="148"/>
                  </a:lnTo>
                  <a:lnTo>
                    <a:pt x="201" y="125"/>
                  </a:lnTo>
                  <a:lnTo>
                    <a:pt x="195" y="104"/>
                  </a:lnTo>
                  <a:lnTo>
                    <a:pt x="188" y="81"/>
                  </a:lnTo>
                  <a:lnTo>
                    <a:pt x="175" y="62"/>
                  </a:lnTo>
                  <a:lnTo>
                    <a:pt x="160" y="42"/>
                  </a:lnTo>
                  <a:lnTo>
                    <a:pt x="138" y="26"/>
                  </a:lnTo>
                  <a:lnTo>
                    <a:pt x="113" y="12"/>
                  </a:lnTo>
                  <a:lnTo>
                    <a:pt x="82" y="4"/>
                  </a:lnTo>
                  <a:lnTo>
                    <a:pt x="44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567" name="Freeform 79"/>
            <p:cNvSpPr>
              <a:spLocks/>
            </p:cNvSpPr>
            <p:nvPr/>
          </p:nvSpPr>
          <p:spPr bwMode="auto">
            <a:xfrm>
              <a:off x="2490" y="1491"/>
              <a:ext cx="99" cy="20"/>
            </a:xfrm>
            <a:custGeom>
              <a:avLst/>
              <a:gdLst/>
              <a:ahLst/>
              <a:cxnLst>
                <a:cxn ang="0">
                  <a:pos x="14" y="6"/>
                </a:cxn>
                <a:cxn ang="0">
                  <a:pos x="15" y="8"/>
                </a:cxn>
                <a:cxn ang="0">
                  <a:pos x="15" y="13"/>
                </a:cxn>
                <a:cxn ang="0">
                  <a:pos x="11" y="17"/>
                </a:cxn>
                <a:cxn ang="0">
                  <a:pos x="0" y="20"/>
                </a:cxn>
                <a:cxn ang="0">
                  <a:pos x="3" y="20"/>
                </a:cxn>
                <a:cxn ang="0">
                  <a:pos x="13" y="18"/>
                </a:cxn>
                <a:cxn ang="0">
                  <a:pos x="25" y="17"/>
                </a:cxn>
                <a:cxn ang="0">
                  <a:pos x="41" y="15"/>
                </a:cxn>
                <a:cxn ang="0">
                  <a:pos x="58" y="13"/>
                </a:cxn>
                <a:cxn ang="0">
                  <a:pos x="75" y="8"/>
                </a:cxn>
                <a:cxn ang="0">
                  <a:pos x="89" y="4"/>
                </a:cxn>
                <a:cxn ang="0">
                  <a:pos x="99" y="0"/>
                </a:cxn>
                <a:cxn ang="0">
                  <a:pos x="14" y="6"/>
                </a:cxn>
              </a:cxnLst>
              <a:rect l="0" t="0" r="r" b="b"/>
              <a:pathLst>
                <a:path w="99" h="20">
                  <a:moveTo>
                    <a:pt x="14" y="6"/>
                  </a:moveTo>
                  <a:lnTo>
                    <a:pt x="15" y="8"/>
                  </a:lnTo>
                  <a:lnTo>
                    <a:pt x="15" y="13"/>
                  </a:lnTo>
                  <a:lnTo>
                    <a:pt x="11" y="17"/>
                  </a:lnTo>
                  <a:lnTo>
                    <a:pt x="0" y="20"/>
                  </a:lnTo>
                  <a:lnTo>
                    <a:pt x="3" y="20"/>
                  </a:lnTo>
                  <a:lnTo>
                    <a:pt x="13" y="18"/>
                  </a:lnTo>
                  <a:lnTo>
                    <a:pt x="25" y="17"/>
                  </a:lnTo>
                  <a:lnTo>
                    <a:pt x="41" y="15"/>
                  </a:lnTo>
                  <a:lnTo>
                    <a:pt x="58" y="13"/>
                  </a:lnTo>
                  <a:lnTo>
                    <a:pt x="75" y="8"/>
                  </a:lnTo>
                  <a:lnTo>
                    <a:pt x="89" y="4"/>
                  </a:lnTo>
                  <a:lnTo>
                    <a:pt x="99" y="0"/>
                  </a:lnTo>
                  <a:lnTo>
                    <a:pt x="14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568" name="Freeform 80"/>
            <p:cNvSpPr>
              <a:spLocks/>
            </p:cNvSpPr>
            <p:nvPr/>
          </p:nvSpPr>
          <p:spPr bwMode="auto">
            <a:xfrm>
              <a:off x="2515" y="1499"/>
              <a:ext cx="34" cy="26"/>
            </a:xfrm>
            <a:custGeom>
              <a:avLst/>
              <a:gdLst/>
              <a:ahLst/>
              <a:cxnLst>
                <a:cxn ang="0">
                  <a:pos x="17" y="26"/>
                </a:cxn>
                <a:cxn ang="0">
                  <a:pos x="24" y="24"/>
                </a:cxn>
                <a:cxn ang="0">
                  <a:pos x="30" y="20"/>
                </a:cxn>
                <a:cxn ang="0">
                  <a:pos x="33" y="17"/>
                </a:cxn>
                <a:cxn ang="0">
                  <a:pos x="34" y="12"/>
                </a:cxn>
                <a:cxn ang="0">
                  <a:pos x="33" y="7"/>
                </a:cxn>
                <a:cxn ang="0">
                  <a:pos x="28" y="3"/>
                </a:cxn>
                <a:cxn ang="0">
                  <a:pos x="23" y="2"/>
                </a:cxn>
                <a:cxn ang="0">
                  <a:pos x="17" y="0"/>
                </a:cxn>
                <a:cxn ang="0">
                  <a:pos x="10" y="2"/>
                </a:cxn>
                <a:cxn ang="0">
                  <a:pos x="4" y="5"/>
                </a:cxn>
                <a:cxn ang="0">
                  <a:pos x="2" y="7"/>
                </a:cxn>
                <a:cxn ang="0">
                  <a:pos x="0" y="13"/>
                </a:cxn>
                <a:cxn ang="0">
                  <a:pos x="2" y="19"/>
                </a:cxn>
                <a:cxn ang="0">
                  <a:pos x="6" y="22"/>
                </a:cxn>
                <a:cxn ang="0">
                  <a:pos x="12" y="24"/>
                </a:cxn>
                <a:cxn ang="0">
                  <a:pos x="17" y="26"/>
                </a:cxn>
              </a:cxnLst>
              <a:rect l="0" t="0" r="r" b="b"/>
              <a:pathLst>
                <a:path w="34" h="26">
                  <a:moveTo>
                    <a:pt x="17" y="26"/>
                  </a:moveTo>
                  <a:lnTo>
                    <a:pt x="24" y="24"/>
                  </a:lnTo>
                  <a:lnTo>
                    <a:pt x="30" y="20"/>
                  </a:lnTo>
                  <a:lnTo>
                    <a:pt x="33" y="17"/>
                  </a:lnTo>
                  <a:lnTo>
                    <a:pt x="34" y="12"/>
                  </a:lnTo>
                  <a:lnTo>
                    <a:pt x="33" y="7"/>
                  </a:lnTo>
                  <a:lnTo>
                    <a:pt x="28" y="3"/>
                  </a:lnTo>
                  <a:lnTo>
                    <a:pt x="23" y="2"/>
                  </a:lnTo>
                  <a:lnTo>
                    <a:pt x="17" y="0"/>
                  </a:lnTo>
                  <a:lnTo>
                    <a:pt x="10" y="2"/>
                  </a:lnTo>
                  <a:lnTo>
                    <a:pt x="4" y="5"/>
                  </a:lnTo>
                  <a:lnTo>
                    <a:pt x="2" y="7"/>
                  </a:lnTo>
                  <a:lnTo>
                    <a:pt x="0" y="13"/>
                  </a:lnTo>
                  <a:lnTo>
                    <a:pt x="2" y="19"/>
                  </a:lnTo>
                  <a:lnTo>
                    <a:pt x="6" y="22"/>
                  </a:lnTo>
                  <a:lnTo>
                    <a:pt x="12" y="24"/>
                  </a:lnTo>
                  <a:lnTo>
                    <a:pt x="17" y="2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569" name="Freeform 81"/>
            <p:cNvSpPr>
              <a:spLocks/>
            </p:cNvSpPr>
            <p:nvPr/>
          </p:nvSpPr>
          <p:spPr bwMode="auto">
            <a:xfrm>
              <a:off x="2337" y="1526"/>
              <a:ext cx="77" cy="14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4" y="3"/>
                </a:cxn>
                <a:cxn ang="0">
                  <a:pos x="14" y="7"/>
                </a:cxn>
                <a:cxn ang="0">
                  <a:pos x="10" y="12"/>
                </a:cxn>
                <a:cxn ang="0">
                  <a:pos x="0" y="14"/>
                </a:cxn>
                <a:cxn ang="0">
                  <a:pos x="3" y="14"/>
                </a:cxn>
                <a:cxn ang="0">
                  <a:pos x="9" y="14"/>
                </a:cxn>
                <a:cxn ang="0">
                  <a:pos x="19" y="13"/>
                </a:cxn>
                <a:cxn ang="0">
                  <a:pos x="30" y="13"/>
                </a:cxn>
                <a:cxn ang="0">
                  <a:pos x="43" y="12"/>
                </a:cxn>
                <a:cxn ang="0">
                  <a:pos x="55" y="9"/>
                </a:cxn>
                <a:cxn ang="0">
                  <a:pos x="67" y="5"/>
                </a:cxn>
                <a:cxn ang="0">
                  <a:pos x="77" y="0"/>
                </a:cxn>
                <a:cxn ang="0">
                  <a:pos x="13" y="0"/>
                </a:cxn>
              </a:cxnLst>
              <a:rect l="0" t="0" r="r" b="b"/>
              <a:pathLst>
                <a:path w="77" h="14">
                  <a:moveTo>
                    <a:pt x="13" y="0"/>
                  </a:moveTo>
                  <a:lnTo>
                    <a:pt x="14" y="3"/>
                  </a:lnTo>
                  <a:lnTo>
                    <a:pt x="14" y="7"/>
                  </a:lnTo>
                  <a:lnTo>
                    <a:pt x="10" y="12"/>
                  </a:lnTo>
                  <a:lnTo>
                    <a:pt x="0" y="14"/>
                  </a:lnTo>
                  <a:lnTo>
                    <a:pt x="3" y="14"/>
                  </a:lnTo>
                  <a:lnTo>
                    <a:pt x="9" y="14"/>
                  </a:lnTo>
                  <a:lnTo>
                    <a:pt x="19" y="13"/>
                  </a:lnTo>
                  <a:lnTo>
                    <a:pt x="30" y="13"/>
                  </a:lnTo>
                  <a:lnTo>
                    <a:pt x="43" y="12"/>
                  </a:lnTo>
                  <a:lnTo>
                    <a:pt x="55" y="9"/>
                  </a:lnTo>
                  <a:lnTo>
                    <a:pt x="67" y="5"/>
                  </a:lnTo>
                  <a:lnTo>
                    <a:pt x="77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570" name="Freeform 82"/>
            <p:cNvSpPr>
              <a:spLocks/>
            </p:cNvSpPr>
            <p:nvPr/>
          </p:nvSpPr>
          <p:spPr bwMode="auto">
            <a:xfrm>
              <a:off x="2361" y="1529"/>
              <a:ext cx="34" cy="26"/>
            </a:xfrm>
            <a:custGeom>
              <a:avLst/>
              <a:gdLst/>
              <a:ahLst/>
              <a:cxnLst>
                <a:cxn ang="0">
                  <a:pos x="17" y="26"/>
                </a:cxn>
                <a:cxn ang="0">
                  <a:pos x="24" y="24"/>
                </a:cxn>
                <a:cxn ang="0">
                  <a:pos x="30" y="20"/>
                </a:cxn>
                <a:cxn ang="0">
                  <a:pos x="33" y="17"/>
                </a:cxn>
                <a:cxn ang="0">
                  <a:pos x="34" y="11"/>
                </a:cxn>
                <a:cxn ang="0">
                  <a:pos x="33" y="7"/>
                </a:cxn>
                <a:cxn ang="0">
                  <a:pos x="29" y="3"/>
                </a:cxn>
                <a:cxn ang="0">
                  <a:pos x="23" y="2"/>
                </a:cxn>
                <a:cxn ang="0">
                  <a:pos x="17" y="0"/>
                </a:cxn>
                <a:cxn ang="0">
                  <a:pos x="10" y="2"/>
                </a:cxn>
                <a:cxn ang="0">
                  <a:pos x="5" y="4"/>
                </a:cxn>
                <a:cxn ang="0">
                  <a:pos x="2" y="7"/>
                </a:cxn>
                <a:cxn ang="0">
                  <a:pos x="0" y="13"/>
                </a:cxn>
                <a:cxn ang="0">
                  <a:pos x="2" y="18"/>
                </a:cxn>
                <a:cxn ang="0">
                  <a:pos x="6" y="21"/>
                </a:cxn>
                <a:cxn ang="0">
                  <a:pos x="12" y="24"/>
                </a:cxn>
                <a:cxn ang="0">
                  <a:pos x="17" y="26"/>
                </a:cxn>
              </a:cxnLst>
              <a:rect l="0" t="0" r="r" b="b"/>
              <a:pathLst>
                <a:path w="34" h="26">
                  <a:moveTo>
                    <a:pt x="17" y="26"/>
                  </a:moveTo>
                  <a:lnTo>
                    <a:pt x="24" y="24"/>
                  </a:lnTo>
                  <a:lnTo>
                    <a:pt x="30" y="20"/>
                  </a:lnTo>
                  <a:lnTo>
                    <a:pt x="33" y="17"/>
                  </a:lnTo>
                  <a:lnTo>
                    <a:pt x="34" y="11"/>
                  </a:lnTo>
                  <a:lnTo>
                    <a:pt x="33" y="7"/>
                  </a:lnTo>
                  <a:lnTo>
                    <a:pt x="29" y="3"/>
                  </a:lnTo>
                  <a:lnTo>
                    <a:pt x="23" y="2"/>
                  </a:lnTo>
                  <a:lnTo>
                    <a:pt x="17" y="0"/>
                  </a:lnTo>
                  <a:lnTo>
                    <a:pt x="10" y="2"/>
                  </a:lnTo>
                  <a:lnTo>
                    <a:pt x="5" y="4"/>
                  </a:lnTo>
                  <a:lnTo>
                    <a:pt x="2" y="7"/>
                  </a:lnTo>
                  <a:lnTo>
                    <a:pt x="0" y="13"/>
                  </a:lnTo>
                  <a:lnTo>
                    <a:pt x="2" y="18"/>
                  </a:lnTo>
                  <a:lnTo>
                    <a:pt x="6" y="21"/>
                  </a:lnTo>
                  <a:lnTo>
                    <a:pt x="12" y="24"/>
                  </a:lnTo>
                  <a:lnTo>
                    <a:pt x="17" y="2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571" name="Freeform 83"/>
            <p:cNvSpPr>
              <a:spLocks/>
            </p:cNvSpPr>
            <p:nvPr/>
          </p:nvSpPr>
          <p:spPr bwMode="auto">
            <a:xfrm>
              <a:off x="2415" y="1518"/>
              <a:ext cx="23" cy="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1"/>
                </a:cxn>
                <a:cxn ang="0">
                  <a:pos x="11" y="7"/>
                </a:cxn>
                <a:cxn ang="0">
                  <a:pos x="17" y="18"/>
                </a:cxn>
                <a:cxn ang="0">
                  <a:pos x="17" y="32"/>
                </a:cxn>
                <a:cxn ang="0">
                  <a:pos x="20" y="29"/>
                </a:cxn>
                <a:cxn ang="0">
                  <a:pos x="23" y="21"/>
                </a:cxn>
                <a:cxn ang="0">
                  <a:pos x="18" y="11"/>
                </a:cxn>
                <a:cxn ang="0">
                  <a:pos x="0" y="0"/>
                </a:cxn>
              </a:cxnLst>
              <a:rect l="0" t="0" r="r" b="b"/>
              <a:pathLst>
                <a:path w="23" h="32">
                  <a:moveTo>
                    <a:pt x="0" y="0"/>
                  </a:moveTo>
                  <a:lnTo>
                    <a:pt x="3" y="1"/>
                  </a:lnTo>
                  <a:lnTo>
                    <a:pt x="11" y="7"/>
                  </a:lnTo>
                  <a:lnTo>
                    <a:pt x="17" y="18"/>
                  </a:lnTo>
                  <a:lnTo>
                    <a:pt x="17" y="32"/>
                  </a:lnTo>
                  <a:lnTo>
                    <a:pt x="20" y="29"/>
                  </a:lnTo>
                  <a:lnTo>
                    <a:pt x="23" y="21"/>
                  </a:lnTo>
                  <a:lnTo>
                    <a:pt x="18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572" name="Freeform 84"/>
            <p:cNvSpPr>
              <a:spLocks/>
            </p:cNvSpPr>
            <p:nvPr/>
          </p:nvSpPr>
          <p:spPr bwMode="auto">
            <a:xfrm>
              <a:off x="2432" y="1594"/>
              <a:ext cx="41" cy="2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4"/>
                </a:cxn>
                <a:cxn ang="0">
                  <a:pos x="6" y="14"/>
                </a:cxn>
                <a:cxn ang="0">
                  <a:pos x="18" y="21"/>
                </a:cxn>
                <a:cxn ang="0">
                  <a:pos x="41" y="18"/>
                </a:cxn>
                <a:cxn ang="0">
                  <a:pos x="35" y="17"/>
                </a:cxn>
                <a:cxn ang="0">
                  <a:pos x="23" y="14"/>
                </a:cxn>
                <a:cxn ang="0">
                  <a:pos x="10" y="9"/>
                </a:cxn>
                <a:cxn ang="0">
                  <a:pos x="0" y="0"/>
                </a:cxn>
              </a:cxnLst>
              <a:rect l="0" t="0" r="r" b="b"/>
              <a:pathLst>
                <a:path w="41" h="21">
                  <a:moveTo>
                    <a:pt x="0" y="0"/>
                  </a:moveTo>
                  <a:lnTo>
                    <a:pt x="1" y="4"/>
                  </a:lnTo>
                  <a:lnTo>
                    <a:pt x="6" y="14"/>
                  </a:lnTo>
                  <a:lnTo>
                    <a:pt x="18" y="21"/>
                  </a:lnTo>
                  <a:lnTo>
                    <a:pt x="41" y="18"/>
                  </a:lnTo>
                  <a:lnTo>
                    <a:pt x="35" y="17"/>
                  </a:lnTo>
                  <a:lnTo>
                    <a:pt x="23" y="14"/>
                  </a:lnTo>
                  <a:lnTo>
                    <a:pt x="10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573" name="Freeform 85"/>
            <p:cNvSpPr>
              <a:spLocks/>
            </p:cNvSpPr>
            <p:nvPr/>
          </p:nvSpPr>
          <p:spPr bwMode="auto">
            <a:xfrm>
              <a:off x="2470" y="1597"/>
              <a:ext cx="27" cy="8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3" y="7"/>
                </a:cxn>
                <a:cxn ang="0">
                  <a:pos x="9" y="4"/>
                </a:cxn>
                <a:cxn ang="0">
                  <a:pos x="17" y="3"/>
                </a:cxn>
                <a:cxn ang="0">
                  <a:pos x="27" y="6"/>
                </a:cxn>
                <a:cxn ang="0">
                  <a:pos x="25" y="3"/>
                </a:cxn>
                <a:cxn ang="0">
                  <a:pos x="20" y="0"/>
                </a:cxn>
                <a:cxn ang="0">
                  <a:pos x="11" y="0"/>
                </a:cxn>
                <a:cxn ang="0">
                  <a:pos x="0" y="8"/>
                </a:cxn>
              </a:cxnLst>
              <a:rect l="0" t="0" r="r" b="b"/>
              <a:pathLst>
                <a:path w="27" h="8">
                  <a:moveTo>
                    <a:pt x="0" y="8"/>
                  </a:moveTo>
                  <a:lnTo>
                    <a:pt x="3" y="7"/>
                  </a:lnTo>
                  <a:lnTo>
                    <a:pt x="9" y="4"/>
                  </a:lnTo>
                  <a:lnTo>
                    <a:pt x="17" y="3"/>
                  </a:lnTo>
                  <a:lnTo>
                    <a:pt x="27" y="6"/>
                  </a:lnTo>
                  <a:lnTo>
                    <a:pt x="25" y="3"/>
                  </a:lnTo>
                  <a:lnTo>
                    <a:pt x="20" y="0"/>
                  </a:lnTo>
                  <a:lnTo>
                    <a:pt x="11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574" name="Freeform 86"/>
            <p:cNvSpPr>
              <a:spLocks/>
            </p:cNvSpPr>
            <p:nvPr/>
          </p:nvSpPr>
          <p:spPr bwMode="auto">
            <a:xfrm>
              <a:off x="2477" y="1667"/>
              <a:ext cx="48" cy="15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2" y="10"/>
                </a:cxn>
                <a:cxn ang="0">
                  <a:pos x="4" y="12"/>
                </a:cxn>
                <a:cxn ang="0">
                  <a:pos x="9" y="13"/>
                </a:cxn>
                <a:cxn ang="0">
                  <a:pos x="16" y="15"/>
                </a:cxn>
                <a:cxn ang="0">
                  <a:pos x="23" y="15"/>
                </a:cxn>
                <a:cxn ang="0">
                  <a:pos x="31" y="13"/>
                </a:cxn>
                <a:cxn ang="0">
                  <a:pos x="40" y="9"/>
                </a:cxn>
                <a:cxn ang="0">
                  <a:pos x="48" y="0"/>
                </a:cxn>
                <a:cxn ang="0">
                  <a:pos x="47" y="0"/>
                </a:cxn>
                <a:cxn ang="0">
                  <a:pos x="42" y="3"/>
                </a:cxn>
                <a:cxn ang="0">
                  <a:pos x="37" y="5"/>
                </a:cxn>
                <a:cxn ang="0">
                  <a:pos x="30" y="8"/>
                </a:cxn>
                <a:cxn ang="0">
                  <a:pos x="23" y="9"/>
                </a:cxn>
                <a:cxn ang="0">
                  <a:pos x="14" y="10"/>
                </a:cxn>
                <a:cxn ang="0">
                  <a:pos x="7" y="10"/>
                </a:cxn>
                <a:cxn ang="0">
                  <a:pos x="0" y="9"/>
                </a:cxn>
              </a:cxnLst>
              <a:rect l="0" t="0" r="r" b="b"/>
              <a:pathLst>
                <a:path w="48" h="15">
                  <a:moveTo>
                    <a:pt x="0" y="9"/>
                  </a:moveTo>
                  <a:lnTo>
                    <a:pt x="2" y="10"/>
                  </a:lnTo>
                  <a:lnTo>
                    <a:pt x="4" y="12"/>
                  </a:lnTo>
                  <a:lnTo>
                    <a:pt x="9" y="13"/>
                  </a:lnTo>
                  <a:lnTo>
                    <a:pt x="16" y="15"/>
                  </a:lnTo>
                  <a:lnTo>
                    <a:pt x="23" y="15"/>
                  </a:lnTo>
                  <a:lnTo>
                    <a:pt x="31" y="13"/>
                  </a:lnTo>
                  <a:lnTo>
                    <a:pt x="40" y="9"/>
                  </a:lnTo>
                  <a:lnTo>
                    <a:pt x="48" y="0"/>
                  </a:lnTo>
                  <a:lnTo>
                    <a:pt x="47" y="0"/>
                  </a:lnTo>
                  <a:lnTo>
                    <a:pt x="42" y="3"/>
                  </a:lnTo>
                  <a:lnTo>
                    <a:pt x="37" y="5"/>
                  </a:lnTo>
                  <a:lnTo>
                    <a:pt x="30" y="8"/>
                  </a:lnTo>
                  <a:lnTo>
                    <a:pt x="23" y="9"/>
                  </a:lnTo>
                  <a:lnTo>
                    <a:pt x="14" y="10"/>
                  </a:lnTo>
                  <a:lnTo>
                    <a:pt x="7" y="1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575" name="Freeform 87"/>
            <p:cNvSpPr>
              <a:spLocks/>
            </p:cNvSpPr>
            <p:nvPr/>
          </p:nvSpPr>
          <p:spPr bwMode="auto">
            <a:xfrm>
              <a:off x="2503" y="1710"/>
              <a:ext cx="77" cy="20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1" y="11"/>
                </a:cxn>
                <a:cxn ang="0">
                  <a:pos x="5" y="14"/>
                </a:cxn>
                <a:cxn ang="0">
                  <a:pos x="12" y="17"/>
                </a:cxn>
                <a:cxn ang="0">
                  <a:pos x="22" y="20"/>
                </a:cxn>
                <a:cxn ang="0">
                  <a:pos x="33" y="20"/>
                </a:cxn>
                <a:cxn ang="0">
                  <a:pos x="46" y="17"/>
                </a:cxn>
                <a:cxn ang="0">
                  <a:pos x="60" y="11"/>
                </a:cxn>
                <a:cxn ang="0">
                  <a:pos x="77" y="0"/>
                </a:cxn>
                <a:cxn ang="0">
                  <a:pos x="74" y="1"/>
                </a:cxn>
                <a:cxn ang="0">
                  <a:pos x="69" y="4"/>
                </a:cxn>
                <a:cxn ang="0">
                  <a:pos x="60" y="8"/>
                </a:cxn>
                <a:cxn ang="0">
                  <a:pos x="49" y="11"/>
                </a:cxn>
                <a:cxn ang="0">
                  <a:pos x="36" y="14"/>
                </a:cxn>
                <a:cxn ang="0">
                  <a:pos x="24" y="15"/>
                </a:cxn>
                <a:cxn ang="0">
                  <a:pos x="11" y="14"/>
                </a:cxn>
                <a:cxn ang="0">
                  <a:pos x="0" y="10"/>
                </a:cxn>
              </a:cxnLst>
              <a:rect l="0" t="0" r="r" b="b"/>
              <a:pathLst>
                <a:path w="77" h="20">
                  <a:moveTo>
                    <a:pt x="0" y="10"/>
                  </a:moveTo>
                  <a:lnTo>
                    <a:pt x="1" y="11"/>
                  </a:lnTo>
                  <a:lnTo>
                    <a:pt x="5" y="14"/>
                  </a:lnTo>
                  <a:lnTo>
                    <a:pt x="12" y="17"/>
                  </a:lnTo>
                  <a:lnTo>
                    <a:pt x="22" y="20"/>
                  </a:lnTo>
                  <a:lnTo>
                    <a:pt x="33" y="20"/>
                  </a:lnTo>
                  <a:lnTo>
                    <a:pt x="46" y="17"/>
                  </a:lnTo>
                  <a:lnTo>
                    <a:pt x="60" y="11"/>
                  </a:lnTo>
                  <a:lnTo>
                    <a:pt x="77" y="0"/>
                  </a:lnTo>
                  <a:lnTo>
                    <a:pt x="74" y="1"/>
                  </a:lnTo>
                  <a:lnTo>
                    <a:pt x="69" y="4"/>
                  </a:lnTo>
                  <a:lnTo>
                    <a:pt x="60" y="8"/>
                  </a:lnTo>
                  <a:lnTo>
                    <a:pt x="49" y="11"/>
                  </a:lnTo>
                  <a:lnTo>
                    <a:pt x="36" y="14"/>
                  </a:lnTo>
                  <a:lnTo>
                    <a:pt x="24" y="15"/>
                  </a:lnTo>
                  <a:lnTo>
                    <a:pt x="11" y="14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576" name="Freeform 88"/>
            <p:cNvSpPr>
              <a:spLocks/>
            </p:cNvSpPr>
            <p:nvPr/>
          </p:nvSpPr>
          <p:spPr bwMode="auto">
            <a:xfrm>
              <a:off x="2697" y="1396"/>
              <a:ext cx="36" cy="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0"/>
                </a:cxn>
                <a:cxn ang="0">
                  <a:pos x="16" y="6"/>
                </a:cxn>
                <a:cxn ang="0">
                  <a:pos x="29" y="19"/>
                </a:cxn>
                <a:cxn ang="0">
                  <a:pos x="36" y="43"/>
                </a:cxn>
                <a:cxn ang="0">
                  <a:pos x="33" y="37"/>
                </a:cxn>
                <a:cxn ang="0">
                  <a:pos x="24" y="23"/>
                </a:cxn>
                <a:cxn ang="0">
                  <a:pos x="13" y="9"/>
                </a:cxn>
                <a:cxn ang="0">
                  <a:pos x="0" y="0"/>
                </a:cxn>
              </a:cxnLst>
              <a:rect l="0" t="0" r="r" b="b"/>
              <a:pathLst>
                <a:path w="36" h="43">
                  <a:moveTo>
                    <a:pt x="0" y="0"/>
                  </a:moveTo>
                  <a:lnTo>
                    <a:pt x="5" y="0"/>
                  </a:lnTo>
                  <a:lnTo>
                    <a:pt x="16" y="6"/>
                  </a:lnTo>
                  <a:lnTo>
                    <a:pt x="29" y="19"/>
                  </a:lnTo>
                  <a:lnTo>
                    <a:pt x="36" y="43"/>
                  </a:lnTo>
                  <a:lnTo>
                    <a:pt x="33" y="37"/>
                  </a:lnTo>
                  <a:lnTo>
                    <a:pt x="24" y="23"/>
                  </a:lnTo>
                  <a:lnTo>
                    <a:pt x="13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577" name="Freeform 89"/>
            <p:cNvSpPr>
              <a:spLocks/>
            </p:cNvSpPr>
            <p:nvPr/>
          </p:nvSpPr>
          <p:spPr bwMode="auto">
            <a:xfrm>
              <a:off x="2361" y="1563"/>
              <a:ext cx="120" cy="14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1"/>
                </a:cxn>
                <a:cxn ang="0">
                  <a:pos x="0" y="7"/>
                </a:cxn>
                <a:cxn ang="0">
                  <a:pos x="2" y="16"/>
                </a:cxn>
                <a:cxn ang="0">
                  <a:pos x="3" y="24"/>
                </a:cxn>
                <a:cxn ang="0">
                  <a:pos x="6" y="35"/>
                </a:cxn>
                <a:cxn ang="0">
                  <a:pos x="13" y="48"/>
                </a:cxn>
                <a:cxn ang="0">
                  <a:pos x="23" y="59"/>
                </a:cxn>
                <a:cxn ang="0">
                  <a:pos x="38" y="71"/>
                </a:cxn>
                <a:cxn ang="0">
                  <a:pos x="41" y="72"/>
                </a:cxn>
                <a:cxn ang="0">
                  <a:pos x="50" y="78"/>
                </a:cxn>
                <a:cxn ang="0">
                  <a:pos x="62" y="85"/>
                </a:cxn>
                <a:cxn ang="0">
                  <a:pos x="77" y="95"/>
                </a:cxn>
                <a:cxn ang="0">
                  <a:pos x="91" y="106"/>
                </a:cxn>
                <a:cxn ang="0">
                  <a:pos x="103" y="117"/>
                </a:cxn>
                <a:cxn ang="0">
                  <a:pos x="115" y="128"/>
                </a:cxn>
                <a:cxn ang="0">
                  <a:pos x="120" y="140"/>
                </a:cxn>
                <a:cxn ang="0">
                  <a:pos x="119" y="138"/>
                </a:cxn>
                <a:cxn ang="0">
                  <a:pos x="113" y="134"/>
                </a:cxn>
                <a:cxn ang="0">
                  <a:pos x="105" y="127"/>
                </a:cxn>
                <a:cxn ang="0">
                  <a:pos x="95" y="120"/>
                </a:cxn>
                <a:cxn ang="0">
                  <a:pos x="85" y="112"/>
                </a:cxn>
                <a:cxn ang="0">
                  <a:pos x="74" y="104"/>
                </a:cxn>
                <a:cxn ang="0">
                  <a:pos x="62" y="99"/>
                </a:cxn>
                <a:cxn ang="0">
                  <a:pos x="53" y="95"/>
                </a:cxn>
                <a:cxn ang="0">
                  <a:pos x="50" y="93"/>
                </a:cxn>
                <a:cxn ang="0">
                  <a:pos x="44" y="88"/>
                </a:cxn>
                <a:cxn ang="0">
                  <a:pos x="34" y="79"/>
                </a:cxn>
                <a:cxn ang="0">
                  <a:pos x="24" y="68"/>
                </a:cxn>
                <a:cxn ang="0">
                  <a:pos x="14" y="55"/>
                </a:cxn>
                <a:cxn ang="0">
                  <a:pos x="7" y="38"/>
                </a:cxn>
                <a:cxn ang="0">
                  <a:pos x="2" y="20"/>
                </a:cxn>
                <a:cxn ang="0">
                  <a:pos x="2" y="0"/>
                </a:cxn>
              </a:cxnLst>
              <a:rect l="0" t="0" r="r" b="b"/>
              <a:pathLst>
                <a:path w="120" h="140">
                  <a:moveTo>
                    <a:pt x="2" y="0"/>
                  </a:moveTo>
                  <a:lnTo>
                    <a:pt x="2" y="1"/>
                  </a:lnTo>
                  <a:lnTo>
                    <a:pt x="0" y="7"/>
                  </a:lnTo>
                  <a:lnTo>
                    <a:pt x="2" y="16"/>
                  </a:lnTo>
                  <a:lnTo>
                    <a:pt x="3" y="24"/>
                  </a:lnTo>
                  <a:lnTo>
                    <a:pt x="6" y="35"/>
                  </a:lnTo>
                  <a:lnTo>
                    <a:pt x="13" y="48"/>
                  </a:lnTo>
                  <a:lnTo>
                    <a:pt x="23" y="59"/>
                  </a:lnTo>
                  <a:lnTo>
                    <a:pt x="38" y="71"/>
                  </a:lnTo>
                  <a:lnTo>
                    <a:pt x="41" y="72"/>
                  </a:lnTo>
                  <a:lnTo>
                    <a:pt x="50" y="78"/>
                  </a:lnTo>
                  <a:lnTo>
                    <a:pt x="62" y="85"/>
                  </a:lnTo>
                  <a:lnTo>
                    <a:pt x="77" y="95"/>
                  </a:lnTo>
                  <a:lnTo>
                    <a:pt x="91" y="106"/>
                  </a:lnTo>
                  <a:lnTo>
                    <a:pt x="103" y="117"/>
                  </a:lnTo>
                  <a:lnTo>
                    <a:pt x="115" y="128"/>
                  </a:lnTo>
                  <a:lnTo>
                    <a:pt x="120" y="140"/>
                  </a:lnTo>
                  <a:lnTo>
                    <a:pt x="119" y="138"/>
                  </a:lnTo>
                  <a:lnTo>
                    <a:pt x="113" y="134"/>
                  </a:lnTo>
                  <a:lnTo>
                    <a:pt x="105" y="127"/>
                  </a:lnTo>
                  <a:lnTo>
                    <a:pt x="95" y="120"/>
                  </a:lnTo>
                  <a:lnTo>
                    <a:pt x="85" y="112"/>
                  </a:lnTo>
                  <a:lnTo>
                    <a:pt x="74" y="104"/>
                  </a:lnTo>
                  <a:lnTo>
                    <a:pt x="62" y="99"/>
                  </a:lnTo>
                  <a:lnTo>
                    <a:pt x="53" y="95"/>
                  </a:lnTo>
                  <a:lnTo>
                    <a:pt x="50" y="93"/>
                  </a:lnTo>
                  <a:lnTo>
                    <a:pt x="44" y="88"/>
                  </a:lnTo>
                  <a:lnTo>
                    <a:pt x="34" y="79"/>
                  </a:lnTo>
                  <a:lnTo>
                    <a:pt x="24" y="68"/>
                  </a:lnTo>
                  <a:lnTo>
                    <a:pt x="14" y="55"/>
                  </a:lnTo>
                  <a:lnTo>
                    <a:pt x="7" y="38"/>
                  </a:lnTo>
                  <a:lnTo>
                    <a:pt x="2" y="2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578" name="Freeform 90"/>
            <p:cNvSpPr>
              <a:spLocks/>
            </p:cNvSpPr>
            <p:nvPr/>
          </p:nvSpPr>
          <p:spPr bwMode="auto">
            <a:xfrm>
              <a:off x="2474" y="1430"/>
              <a:ext cx="136" cy="47"/>
            </a:xfrm>
            <a:custGeom>
              <a:avLst/>
              <a:gdLst/>
              <a:ahLst/>
              <a:cxnLst>
                <a:cxn ang="0">
                  <a:pos x="0" y="47"/>
                </a:cxn>
                <a:cxn ang="0">
                  <a:pos x="3" y="43"/>
                </a:cxn>
                <a:cxn ang="0">
                  <a:pos x="10" y="33"/>
                </a:cxn>
                <a:cxn ang="0">
                  <a:pos x="23" y="20"/>
                </a:cxn>
                <a:cxn ang="0">
                  <a:pos x="38" y="7"/>
                </a:cxn>
                <a:cxn ang="0">
                  <a:pos x="58" y="0"/>
                </a:cxn>
                <a:cxn ang="0">
                  <a:pos x="82" y="0"/>
                </a:cxn>
                <a:cxn ang="0">
                  <a:pos x="108" y="12"/>
                </a:cxn>
                <a:cxn ang="0">
                  <a:pos x="136" y="37"/>
                </a:cxn>
                <a:cxn ang="0">
                  <a:pos x="133" y="34"/>
                </a:cxn>
                <a:cxn ang="0">
                  <a:pos x="125" y="28"/>
                </a:cxn>
                <a:cxn ang="0">
                  <a:pos x="110" y="20"/>
                </a:cxn>
                <a:cxn ang="0">
                  <a:pos x="93" y="14"/>
                </a:cxn>
                <a:cxn ang="0">
                  <a:pos x="72" y="10"/>
                </a:cxn>
                <a:cxn ang="0">
                  <a:pos x="50" y="14"/>
                </a:cxn>
                <a:cxn ang="0">
                  <a:pos x="26" y="24"/>
                </a:cxn>
                <a:cxn ang="0">
                  <a:pos x="0" y="47"/>
                </a:cxn>
              </a:cxnLst>
              <a:rect l="0" t="0" r="r" b="b"/>
              <a:pathLst>
                <a:path w="136" h="47">
                  <a:moveTo>
                    <a:pt x="0" y="47"/>
                  </a:moveTo>
                  <a:lnTo>
                    <a:pt x="3" y="43"/>
                  </a:lnTo>
                  <a:lnTo>
                    <a:pt x="10" y="33"/>
                  </a:lnTo>
                  <a:lnTo>
                    <a:pt x="23" y="20"/>
                  </a:lnTo>
                  <a:lnTo>
                    <a:pt x="38" y="7"/>
                  </a:lnTo>
                  <a:lnTo>
                    <a:pt x="58" y="0"/>
                  </a:lnTo>
                  <a:lnTo>
                    <a:pt x="82" y="0"/>
                  </a:lnTo>
                  <a:lnTo>
                    <a:pt x="108" y="12"/>
                  </a:lnTo>
                  <a:lnTo>
                    <a:pt x="136" y="37"/>
                  </a:lnTo>
                  <a:lnTo>
                    <a:pt x="133" y="34"/>
                  </a:lnTo>
                  <a:lnTo>
                    <a:pt x="125" y="28"/>
                  </a:lnTo>
                  <a:lnTo>
                    <a:pt x="110" y="20"/>
                  </a:lnTo>
                  <a:lnTo>
                    <a:pt x="93" y="14"/>
                  </a:lnTo>
                  <a:lnTo>
                    <a:pt x="72" y="10"/>
                  </a:lnTo>
                  <a:lnTo>
                    <a:pt x="50" y="14"/>
                  </a:lnTo>
                  <a:lnTo>
                    <a:pt x="26" y="24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579" name="Freeform 91"/>
            <p:cNvSpPr>
              <a:spLocks/>
            </p:cNvSpPr>
            <p:nvPr/>
          </p:nvSpPr>
          <p:spPr bwMode="auto">
            <a:xfrm>
              <a:off x="2450" y="1632"/>
              <a:ext cx="101" cy="19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2" y="11"/>
                </a:cxn>
                <a:cxn ang="0">
                  <a:pos x="7" y="9"/>
                </a:cxn>
                <a:cxn ang="0">
                  <a:pos x="14" y="7"/>
                </a:cxn>
                <a:cxn ang="0">
                  <a:pos x="24" y="4"/>
                </a:cxn>
                <a:cxn ang="0">
                  <a:pos x="34" y="3"/>
                </a:cxn>
                <a:cxn ang="0">
                  <a:pos x="45" y="2"/>
                </a:cxn>
                <a:cxn ang="0">
                  <a:pos x="57" y="0"/>
                </a:cxn>
                <a:cxn ang="0">
                  <a:pos x="67" y="2"/>
                </a:cxn>
                <a:cxn ang="0">
                  <a:pos x="71" y="3"/>
                </a:cxn>
                <a:cxn ang="0">
                  <a:pos x="79" y="3"/>
                </a:cxn>
                <a:cxn ang="0">
                  <a:pos x="91" y="3"/>
                </a:cxn>
                <a:cxn ang="0">
                  <a:pos x="101" y="0"/>
                </a:cxn>
                <a:cxn ang="0">
                  <a:pos x="99" y="0"/>
                </a:cxn>
                <a:cxn ang="0">
                  <a:pos x="96" y="2"/>
                </a:cxn>
                <a:cxn ang="0">
                  <a:pos x="91" y="4"/>
                </a:cxn>
                <a:cxn ang="0">
                  <a:pos x="84" y="6"/>
                </a:cxn>
                <a:cxn ang="0">
                  <a:pos x="75" y="9"/>
                </a:cxn>
                <a:cxn ang="0">
                  <a:pos x="65" y="11"/>
                </a:cxn>
                <a:cxn ang="0">
                  <a:pos x="55" y="13"/>
                </a:cxn>
                <a:cxn ang="0">
                  <a:pos x="45" y="13"/>
                </a:cxn>
                <a:cxn ang="0">
                  <a:pos x="43" y="14"/>
                </a:cxn>
                <a:cxn ang="0">
                  <a:pos x="38" y="16"/>
                </a:cxn>
                <a:cxn ang="0">
                  <a:pos x="30" y="17"/>
                </a:cxn>
                <a:cxn ang="0">
                  <a:pos x="23" y="16"/>
                </a:cxn>
                <a:cxn ang="0">
                  <a:pos x="19" y="17"/>
                </a:cxn>
                <a:cxn ang="0">
                  <a:pos x="12" y="19"/>
                </a:cxn>
                <a:cxn ang="0">
                  <a:pos x="3" y="17"/>
                </a:cxn>
                <a:cxn ang="0">
                  <a:pos x="0" y="11"/>
                </a:cxn>
              </a:cxnLst>
              <a:rect l="0" t="0" r="r" b="b"/>
              <a:pathLst>
                <a:path w="101" h="19">
                  <a:moveTo>
                    <a:pt x="0" y="11"/>
                  </a:moveTo>
                  <a:lnTo>
                    <a:pt x="2" y="11"/>
                  </a:lnTo>
                  <a:lnTo>
                    <a:pt x="7" y="9"/>
                  </a:lnTo>
                  <a:lnTo>
                    <a:pt x="14" y="7"/>
                  </a:lnTo>
                  <a:lnTo>
                    <a:pt x="24" y="4"/>
                  </a:lnTo>
                  <a:lnTo>
                    <a:pt x="34" y="3"/>
                  </a:lnTo>
                  <a:lnTo>
                    <a:pt x="45" y="2"/>
                  </a:lnTo>
                  <a:lnTo>
                    <a:pt x="57" y="0"/>
                  </a:lnTo>
                  <a:lnTo>
                    <a:pt x="67" y="2"/>
                  </a:lnTo>
                  <a:lnTo>
                    <a:pt x="71" y="3"/>
                  </a:lnTo>
                  <a:lnTo>
                    <a:pt x="79" y="3"/>
                  </a:lnTo>
                  <a:lnTo>
                    <a:pt x="91" y="3"/>
                  </a:lnTo>
                  <a:lnTo>
                    <a:pt x="101" y="0"/>
                  </a:lnTo>
                  <a:lnTo>
                    <a:pt x="99" y="0"/>
                  </a:lnTo>
                  <a:lnTo>
                    <a:pt x="96" y="2"/>
                  </a:lnTo>
                  <a:lnTo>
                    <a:pt x="91" y="4"/>
                  </a:lnTo>
                  <a:lnTo>
                    <a:pt x="84" y="6"/>
                  </a:lnTo>
                  <a:lnTo>
                    <a:pt x="75" y="9"/>
                  </a:lnTo>
                  <a:lnTo>
                    <a:pt x="65" y="11"/>
                  </a:lnTo>
                  <a:lnTo>
                    <a:pt x="55" y="13"/>
                  </a:lnTo>
                  <a:lnTo>
                    <a:pt x="45" y="13"/>
                  </a:lnTo>
                  <a:lnTo>
                    <a:pt x="43" y="14"/>
                  </a:lnTo>
                  <a:lnTo>
                    <a:pt x="38" y="16"/>
                  </a:lnTo>
                  <a:lnTo>
                    <a:pt x="30" y="17"/>
                  </a:lnTo>
                  <a:lnTo>
                    <a:pt x="23" y="16"/>
                  </a:lnTo>
                  <a:lnTo>
                    <a:pt x="19" y="17"/>
                  </a:lnTo>
                  <a:lnTo>
                    <a:pt x="12" y="19"/>
                  </a:lnTo>
                  <a:lnTo>
                    <a:pt x="3" y="17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580" name="Freeform 92"/>
            <p:cNvSpPr>
              <a:spLocks/>
            </p:cNvSpPr>
            <p:nvPr/>
          </p:nvSpPr>
          <p:spPr bwMode="auto">
            <a:xfrm>
              <a:off x="2316" y="1481"/>
              <a:ext cx="75" cy="24"/>
            </a:xfrm>
            <a:custGeom>
              <a:avLst/>
              <a:gdLst/>
              <a:ahLst/>
              <a:cxnLst>
                <a:cxn ang="0">
                  <a:pos x="75" y="18"/>
                </a:cxn>
                <a:cxn ang="0">
                  <a:pos x="71" y="17"/>
                </a:cxn>
                <a:cxn ang="0">
                  <a:pos x="61" y="13"/>
                </a:cxn>
                <a:cxn ang="0">
                  <a:pos x="45" y="7"/>
                </a:cxn>
                <a:cxn ang="0">
                  <a:pos x="30" y="3"/>
                </a:cxn>
                <a:cxn ang="0">
                  <a:pos x="16" y="0"/>
                </a:cxn>
                <a:cxn ang="0">
                  <a:pos x="4" y="3"/>
                </a:cxn>
                <a:cxn ang="0">
                  <a:pos x="0" y="10"/>
                </a:cxn>
                <a:cxn ang="0">
                  <a:pos x="6" y="24"/>
                </a:cxn>
                <a:cxn ang="0">
                  <a:pos x="6" y="23"/>
                </a:cxn>
                <a:cxn ang="0">
                  <a:pos x="7" y="20"/>
                </a:cxn>
                <a:cxn ang="0">
                  <a:pos x="10" y="16"/>
                </a:cxn>
                <a:cxn ang="0">
                  <a:pos x="16" y="11"/>
                </a:cxn>
                <a:cxn ang="0">
                  <a:pos x="24" y="9"/>
                </a:cxn>
                <a:cxn ang="0">
                  <a:pos x="37" y="9"/>
                </a:cxn>
                <a:cxn ang="0">
                  <a:pos x="52" y="11"/>
                </a:cxn>
                <a:cxn ang="0">
                  <a:pos x="75" y="18"/>
                </a:cxn>
              </a:cxnLst>
              <a:rect l="0" t="0" r="r" b="b"/>
              <a:pathLst>
                <a:path w="75" h="24">
                  <a:moveTo>
                    <a:pt x="75" y="18"/>
                  </a:moveTo>
                  <a:lnTo>
                    <a:pt x="71" y="17"/>
                  </a:lnTo>
                  <a:lnTo>
                    <a:pt x="61" y="13"/>
                  </a:lnTo>
                  <a:lnTo>
                    <a:pt x="45" y="7"/>
                  </a:lnTo>
                  <a:lnTo>
                    <a:pt x="30" y="3"/>
                  </a:lnTo>
                  <a:lnTo>
                    <a:pt x="16" y="0"/>
                  </a:lnTo>
                  <a:lnTo>
                    <a:pt x="4" y="3"/>
                  </a:lnTo>
                  <a:lnTo>
                    <a:pt x="0" y="10"/>
                  </a:lnTo>
                  <a:lnTo>
                    <a:pt x="6" y="24"/>
                  </a:lnTo>
                  <a:lnTo>
                    <a:pt x="6" y="23"/>
                  </a:lnTo>
                  <a:lnTo>
                    <a:pt x="7" y="20"/>
                  </a:lnTo>
                  <a:lnTo>
                    <a:pt x="10" y="16"/>
                  </a:lnTo>
                  <a:lnTo>
                    <a:pt x="16" y="11"/>
                  </a:lnTo>
                  <a:lnTo>
                    <a:pt x="24" y="9"/>
                  </a:lnTo>
                  <a:lnTo>
                    <a:pt x="37" y="9"/>
                  </a:lnTo>
                  <a:lnTo>
                    <a:pt x="52" y="11"/>
                  </a:lnTo>
                  <a:lnTo>
                    <a:pt x="75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581" name="Freeform 93"/>
            <p:cNvSpPr>
              <a:spLocks/>
            </p:cNvSpPr>
            <p:nvPr/>
          </p:nvSpPr>
          <p:spPr bwMode="auto">
            <a:xfrm>
              <a:off x="2546" y="1621"/>
              <a:ext cx="12" cy="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3" y="7"/>
                </a:cxn>
                <a:cxn ang="0">
                  <a:pos x="6" y="11"/>
                </a:cxn>
                <a:cxn ang="0">
                  <a:pos x="12" y="14"/>
                </a:cxn>
                <a:cxn ang="0">
                  <a:pos x="10" y="11"/>
                </a:cxn>
                <a:cxn ang="0">
                  <a:pos x="9" y="7"/>
                </a:cxn>
                <a:cxn ang="0">
                  <a:pos x="5" y="1"/>
                </a:cxn>
                <a:cxn ang="0">
                  <a:pos x="0" y="0"/>
                </a:cxn>
              </a:cxnLst>
              <a:rect l="0" t="0" r="r" b="b"/>
              <a:pathLst>
                <a:path w="12" h="14">
                  <a:moveTo>
                    <a:pt x="0" y="0"/>
                  </a:moveTo>
                  <a:lnTo>
                    <a:pt x="0" y="1"/>
                  </a:lnTo>
                  <a:lnTo>
                    <a:pt x="3" y="7"/>
                  </a:lnTo>
                  <a:lnTo>
                    <a:pt x="6" y="11"/>
                  </a:lnTo>
                  <a:lnTo>
                    <a:pt x="12" y="14"/>
                  </a:lnTo>
                  <a:lnTo>
                    <a:pt x="10" y="11"/>
                  </a:lnTo>
                  <a:lnTo>
                    <a:pt x="9" y="7"/>
                  </a:lnTo>
                  <a:lnTo>
                    <a:pt x="5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582" name="Freeform 94"/>
            <p:cNvSpPr>
              <a:spLocks/>
            </p:cNvSpPr>
            <p:nvPr/>
          </p:nvSpPr>
          <p:spPr bwMode="auto">
            <a:xfrm>
              <a:off x="2284" y="1187"/>
              <a:ext cx="449" cy="315"/>
            </a:xfrm>
            <a:custGeom>
              <a:avLst/>
              <a:gdLst/>
              <a:ahLst/>
              <a:cxnLst>
                <a:cxn ang="0">
                  <a:pos x="106" y="55"/>
                </a:cxn>
                <a:cxn ang="0">
                  <a:pos x="67" y="81"/>
                </a:cxn>
                <a:cxn ang="0">
                  <a:pos x="21" y="125"/>
                </a:cxn>
                <a:cxn ang="0">
                  <a:pos x="0" y="181"/>
                </a:cxn>
                <a:cxn ang="0">
                  <a:pos x="8" y="214"/>
                </a:cxn>
                <a:cxn ang="0">
                  <a:pos x="2" y="233"/>
                </a:cxn>
                <a:cxn ang="0">
                  <a:pos x="2" y="260"/>
                </a:cxn>
                <a:cxn ang="0">
                  <a:pos x="18" y="286"/>
                </a:cxn>
                <a:cxn ang="0">
                  <a:pos x="33" y="291"/>
                </a:cxn>
                <a:cxn ang="0">
                  <a:pos x="29" y="276"/>
                </a:cxn>
                <a:cxn ang="0">
                  <a:pos x="35" y="252"/>
                </a:cxn>
                <a:cxn ang="0">
                  <a:pos x="65" y="232"/>
                </a:cxn>
                <a:cxn ang="0">
                  <a:pos x="91" y="229"/>
                </a:cxn>
                <a:cxn ang="0">
                  <a:pos x="84" y="250"/>
                </a:cxn>
                <a:cxn ang="0">
                  <a:pos x="90" y="279"/>
                </a:cxn>
                <a:cxn ang="0">
                  <a:pos x="128" y="301"/>
                </a:cxn>
                <a:cxn ang="0">
                  <a:pos x="161" y="304"/>
                </a:cxn>
                <a:cxn ang="0">
                  <a:pos x="138" y="293"/>
                </a:cxn>
                <a:cxn ang="0">
                  <a:pos x="118" y="274"/>
                </a:cxn>
                <a:cxn ang="0">
                  <a:pos x="127" y="253"/>
                </a:cxn>
                <a:cxn ang="0">
                  <a:pos x="158" y="243"/>
                </a:cxn>
                <a:cxn ang="0">
                  <a:pos x="202" y="231"/>
                </a:cxn>
                <a:cxn ang="0">
                  <a:pos x="250" y="198"/>
                </a:cxn>
                <a:cxn ang="0">
                  <a:pos x="262" y="140"/>
                </a:cxn>
                <a:cxn ang="0">
                  <a:pos x="247" y="102"/>
                </a:cxn>
                <a:cxn ang="0">
                  <a:pos x="268" y="125"/>
                </a:cxn>
                <a:cxn ang="0">
                  <a:pos x="292" y="161"/>
                </a:cxn>
                <a:cxn ang="0">
                  <a:pos x="298" y="205"/>
                </a:cxn>
                <a:cxn ang="0">
                  <a:pos x="289" y="226"/>
                </a:cxn>
                <a:cxn ang="0">
                  <a:pos x="303" y="229"/>
                </a:cxn>
                <a:cxn ang="0">
                  <a:pos x="317" y="222"/>
                </a:cxn>
                <a:cxn ang="0">
                  <a:pos x="319" y="197"/>
                </a:cxn>
                <a:cxn ang="0">
                  <a:pos x="310" y="178"/>
                </a:cxn>
                <a:cxn ang="0">
                  <a:pos x="324" y="216"/>
                </a:cxn>
                <a:cxn ang="0">
                  <a:pos x="347" y="269"/>
                </a:cxn>
                <a:cxn ang="0">
                  <a:pos x="372" y="308"/>
                </a:cxn>
                <a:cxn ang="0">
                  <a:pos x="384" y="314"/>
                </a:cxn>
                <a:cxn ang="0">
                  <a:pos x="371" y="303"/>
                </a:cxn>
                <a:cxn ang="0">
                  <a:pos x="356" y="281"/>
                </a:cxn>
                <a:cxn ang="0">
                  <a:pos x="351" y="246"/>
                </a:cxn>
                <a:cxn ang="0">
                  <a:pos x="360" y="223"/>
                </a:cxn>
                <a:cxn ang="0">
                  <a:pos x="375" y="215"/>
                </a:cxn>
                <a:cxn ang="0">
                  <a:pos x="399" y="209"/>
                </a:cxn>
                <a:cxn ang="0">
                  <a:pos x="429" y="221"/>
                </a:cxn>
                <a:cxn ang="0">
                  <a:pos x="443" y="229"/>
                </a:cxn>
                <a:cxn ang="0">
                  <a:pos x="449" y="190"/>
                </a:cxn>
                <a:cxn ang="0">
                  <a:pos x="439" y="123"/>
                </a:cxn>
                <a:cxn ang="0">
                  <a:pos x="389" y="46"/>
                </a:cxn>
                <a:cxn ang="0">
                  <a:pos x="341" y="6"/>
                </a:cxn>
                <a:cxn ang="0">
                  <a:pos x="326" y="3"/>
                </a:cxn>
                <a:cxn ang="0">
                  <a:pos x="300" y="2"/>
                </a:cxn>
                <a:cxn ang="0">
                  <a:pos x="268" y="0"/>
                </a:cxn>
                <a:cxn ang="0">
                  <a:pos x="230" y="2"/>
                </a:cxn>
                <a:cxn ang="0">
                  <a:pos x="192" y="7"/>
                </a:cxn>
                <a:cxn ang="0">
                  <a:pos x="155" y="20"/>
                </a:cxn>
                <a:cxn ang="0">
                  <a:pos x="124" y="40"/>
                </a:cxn>
              </a:cxnLst>
              <a:rect l="0" t="0" r="r" b="b"/>
              <a:pathLst>
                <a:path w="449" h="315">
                  <a:moveTo>
                    <a:pt x="113" y="53"/>
                  </a:moveTo>
                  <a:lnTo>
                    <a:pt x="106" y="55"/>
                  </a:lnTo>
                  <a:lnTo>
                    <a:pt x="90" y="65"/>
                  </a:lnTo>
                  <a:lnTo>
                    <a:pt x="67" y="81"/>
                  </a:lnTo>
                  <a:lnTo>
                    <a:pt x="42" y="101"/>
                  </a:lnTo>
                  <a:lnTo>
                    <a:pt x="21" y="125"/>
                  </a:lnTo>
                  <a:lnTo>
                    <a:pt x="5" y="151"/>
                  </a:lnTo>
                  <a:lnTo>
                    <a:pt x="0" y="181"/>
                  </a:lnTo>
                  <a:lnTo>
                    <a:pt x="9" y="211"/>
                  </a:lnTo>
                  <a:lnTo>
                    <a:pt x="8" y="214"/>
                  </a:lnTo>
                  <a:lnTo>
                    <a:pt x="5" y="222"/>
                  </a:lnTo>
                  <a:lnTo>
                    <a:pt x="2" y="233"/>
                  </a:lnTo>
                  <a:lnTo>
                    <a:pt x="1" y="246"/>
                  </a:lnTo>
                  <a:lnTo>
                    <a:pt x="2" y="260"/>
                  </a:lnTo>
                  <a:lnTo>
                    <a:pt x="7" y="274"/>
                  </a:lnTo>
                  <a:lnTo>
                    <a:pt x="18" y="286"/>
                  </a:lnTo>
                  <a:lnTo>
                    <a:pt x="35" y="294"/>
                  </a:lnTo>
                  <a:lnTo>
                    <a:pt x="33" y="291"/>
                  </a:lnTo>
                  <a:lnTo>
                    <a:pt x="32" y="284"/>
                  </a:lnTo>
                  <a:lnTo>
                    <a:pt x="29" y="276"/>
                  </a:lnTo>
                  <a:lnTo>
                    <a:pt x="31" y="264"/>
                  </a:lnTo>
                  <a:lnTo>
                    <a:pt x="35" y="252"/>
                  </a:lnTo>
                  <a:lnTo>
                    <a:pt x="46" y="240"/>
                  </a:lnTo>
                  <a:lnTo>
                    <a:pt x="65" y="232"/>
                  </a:lnTo>
                  <a:lnTo>
                    <a:pt x="93" y="226"/>
                  </a:lnTo>
                  <a:lnTo>
                    <a:pt x="91" y="229"/>
                  </a:lnTo>
                  <a:lnTo>
                    <a:pt x="87" y="238"/>
                  </a:lnTo>
                  <a:lnTo>
                    <a:pt x="84" y="250"/>
                  </a:lnTo>
                  <a:lnTo>
                    <a:pt x="84" y="264"/>
                  </a:lnTo>
                  <a:lnTo>
                    <a:pt x="90" y="279"/>
                  </a:lnTo>
                  <a:lnTo>
                    <a:pt x="104" y="291"/>
                  </a:lnTo>
                  <a:lnTo>
                    <a:pt x="128" y="301"/>
                  </a:lnTo>
                  <a:lnTo>
                    <a:pt x="165" y="305"/>
                  </a:lnTo>
                  <a:lnTo>
                    <a:pt x="161" y="304"/>
                  </a:lnTo>
                  <a:lnTo>
                    <a:pt x="151" y="300"/>
                  </a:lnTo>
                  <a:lnTo>
                    <a:pt x="138" y="293"/>
                  </a:lnTo>
                  <a:lnTo>
                    <a:pt x="127" y="283"/>
                  </a:lnTo>
                  <a:lnTo>
                    <a:pt x="118" y="274"/>
                  </a:lnTo>
                  <a:lnTo>
                    <a:pt x="118" y="263"/>
                  </a:lnTo>
                  <a:lnTo>
                    <a:pt x="127" y="253"/>
                  </a:lnTo>
                  <a:lnTo>
                    <a:pt x="151" y="245"/>
                  </a:lnTo>
                  <a:lnTo>
                    <a:pt x="158" y="243"/>
                  </a:lnTo>
                  <a:lnTo>
                    <a:pt x="176" y="239"/>
                  </a:lnTo>
                  <a:lnTo>
                    <a:pt x="202" y="231"/>
                  </a:lnTo>
                  <a:lnTo>
                    <a:pt x="227" y="216"/>
                  </a:lnTo>
                  <a:lnTo>
                    <a:pt x="250" y="198"/>
                  </a:lnTo>
                  <a:lnTo>
                    <a:pt x="262" y="173"/>
                  </a:lnTo>
                  <a:lnTo>
                    <a:pt x="262" y="140"/>
                  </a:lnTo>
                  <a:lnTo>
                    <a:pt x="243" y="99"/>
                  </a:lnTo>
                  <a:lnTo>
                    <a:pt x="247" y="102"/>
                  </a:lnTo>
                  <a:lnTo>
                    <a:pt x="255" y="112"/>
                  </a:lnTo>
                  <a:lnTo>
                    <a:pt x="268" y="125"/>
                  </a:lnTo>
                  <a:lnTo>
                    <a:pt x="281" y="142"/>
                  </a:lnTo>
                  <a:lnTo>
                    <a:pt x="292" y="161"/>
                  </a:lnTo>
                  <a:lnTo>
                    <a:pt x="298" y="183"/>
                  </a:lnTo>
                  <a:lnTo>
                    <a:pt x="298" y="205"/>
                  </a:lnTo>
                  <a:lnTo>
                    <a:pt x="286" y="226"/>
                  </a:lnTo>
                  <a:lnTo>
                    <a:pt x="289" y="226"/>
                  </a:lnTo>
                  <a:lnTo>
                    <a:pt x="295" y="228"/>
                  </a:lnTo>
                  <a:lnTo>
                    <a:pt x="303" y="229"/>
                  </a:lnTo>
                  <a:lnTo>
                    <a:pt x="312" y="226"/>
                  </a:lnTo>
                  <a:lnTo>
                    <a:pt x="317" y="222"/>
                  </a:lnTo>
                  <a:lnTo>
                    <a:pt x="320" y="212"/>
                  </a:lnTo>
                  <a:lnTo>
                    <a:pt x="319" y="197"/>
                  </a:lnTo>
                  <a:lnTo>
                    <a:pt x="309" y="173"/>
                  </a:lnTo>
                  <a:lnTo>
                    <a:pt x="310" y="178"/>
                  </a:lnTo>
                  <a:lnTo>
                    <a:pt x="316" y="194"/>
                  </a:lnTo>
                  <a:lnTo>
                    <a:pt x="324" y="216"/>
                  </a:lnTo>
                  <a:lnTo>
                    <a:pt x="334" y="243"/>
                  </a:lnTo>
                  <a:lnTo>
                    <a:pt x="347" y="269"/>
                  </a:lnTo>
                  <a:lnTo>
                    <a:pt x="360" y="291"/>
                  </a:lnTo>
                  <a:lnTo>
                    <a:pt x="372" y="308"/>
                  </a:lnTo>
                  <a:lnTo>
                    <a:pt x="387" y="315"/>
                  </a:lnTo>
                  <a:lnTo>
                    <a:pt x="384" y="314"/>
                  </a:lnTo>
                  <a:lnTo>
                    <a:pt x="378" y="310"/>
                  </a:lnTo>
                  <a:lnTo>
                    <a:pt x="371" y="303"/>
                  </a:lnTo>
                  <a:lnTo>
                    <a:pt x="363" y="293"/>
                  </a:lnTo>
                  <a:lnTo>
                    <a:pt x="356" y="281"/>
                  </a:lnTo>
                  <a:lnTo>
                    <a:pt x="351" y="266"/>
                  </a:lnTo>
                  <a:lnTo>
                    <a:pt x="351" y="246"/>
                  </a:lnTo>
                  <a:lnTo>
                    <a:pt x="357" y="225"/>
                  </a:lnTo>
                  <a:lnTo>
                    <a:pt x="360" y="223"/>
                  </a:lnTo>
                  <a:lnTo>
                    <a:pt x="365" y="219"/>
                  </a:lnTo>
                  <a:lnTo>
                    <a:pt x="375" y="215"/>
                  </a:lnTo>
                  <a:lnTo>
                    <a:pt x="387" y="211"/>
                  </a:lnTo>
                  <a:lnTo>
                    <a:pt x="399" y="209"/>
                  </a:lnTo>
                  <a:lnTo>
                    <a:pt x="415" y="212"/>
                  </a:lnTo>
                  <a:lnTo>
                    <a:pt x="429" y="221"/>
                  </a:lnTo>
                  <a:lnTo>
                    <a:pt x="442" y="235"/>
                  </a:lnTo>
                  <a:lnTo>
                    <a:pt x="443" y="229"/>
                  </a:lnTo>
                  <a:lnTo>
                    <a:pt x="447" y="214"/>
                  </a:lnTo>
                  <a:lnTo>
                    <a:pt x="449" y="190"/>
                  </a:lnTo>
                  <a:lnTo>
                    <a:pt x="447" y="159"/>
                  </a:lnTo>
                  <a:lnTo>
                    <a:pt x="439" y="123"/>
                  </a:lnTo>
                  <a:lnTo>
                    <a:pt x="420" y="85"/>
                  </a:lnTo>
                  <a:lnTo>
                    <a:pt x="389" y="46"/>
                  </a:lnTo>
                  <a:lnTo>
                    <a:pt x="343" y="6"/>
                  </a:lnTo>
                  <a:lnTo>
                    <a:pt x="341" y="6"/>
                  </a:lnTo>
                  <a:lnTo>
                    <a:pt x="336" y="5"/>
                  </a:lnTo>
                  <a:lnTo>
                    <a:pt x="326" y="3"/>
                  </a:lnTo>
                  <a:lnTo>
                    <a:pt x="315" y="3"/>
                  </a:lnTo>
                  <a:lnTo>
                    <a:pt x="300" y="2"/>
                  </a:lnTo>
                  <a:lnTo>
                    <a:pt x="285" y="0"/>
                  </a:lnTo>
                  <a:lnTo>
                    <a:pt x="268" y="0"/>
                  </a:lnTo>
                  <a:lnTo>
                    <a:pt x="250" y="0"/>
                  </a:lnTo>
                  <a:lnTo>
                    <a:pt x="230" y="2"/>
                  </a:lnTo>
                  <a:lnTo>
                    <a:pt x="210" y="5"/>
                  </a:lnTo>
                  <a:lnTo>
                    <a:pt x="192" y="7"/>
                  </a:lnTo>
                  <a:lnTo>
                    <a:pt x="172" y="13"/>
                  </a:lnTo>
                  <a:lnTo>
                    <a:pt x="155" y="20"/>
                  </a:lnTo>
                  <a:lnTo>
                    <a:pt x="138" y="29"/>
                  </a:lnTo>
                  <a:lnTo>
                    <a:pt x="124" y="40"/>
                  </a:lnTo>
                  <a:lnTo>
                    <a:pt x="113" y="5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583" name="Freeform 95"/>
            <p:cNvSpPr>
              <a:spLocks/>
            </p:cNvSpPr>
            <p:nvPr/>
          </p:nvSpPr>
          <p:spPr bwMode="auto">
            <a:xfrm>
              <a:off x="2480" y="1146"/>
              <a:ext cx="41" cy="43"/>
            </a:xfrm>
            <a:custGeom>
              <a:avLst/>
              <a:gdLst/>
              <a:ahLst/>
              <a:cxnLst>
                <a:cxn ang="0">
                  <a:pos x="8" y="43"/>
                </a:cxn>
                <a:cxn ang="0">
                  <a:pos x="7" y="41"/>
                </a:cxn>
                <a:cxn ang="0">
                  <a:pos x="4" y="37"/>
                </a:cxn>
                <a:cxn ang="0">
                  <a:pos x="1" y="30"/>
                </a:cxn>
                <a:cxn ang="0">
                  <a:pos x="0" y="23"/>
                </a:cxn>
                <a:cxn ang="0">
                  <a:pos x="1" y="15"/>
                </a:cxn>
                <a:cxn ang="0">
                  <a:pos x="8" y="9"/>
                </a:cxn>
                <a:cxn ang="0">
                  <a:pos x="21" y="3"/>
                </a:cxn>
                <a:cxn ang="0">
                  <a:pos x="41" y="0"/>
                </a:cxn>
                <a:cxn ang="0">
                  <a:pos x="38" y="0"/>
                </a:cxn>
                <a:cxn ang="0">
                  <a:pos x="34" y="3"/>
                </a:cxn>
                <a:cxn ang="0">
                  <a:pos x="25" y="6"/>
                </a:cxn>
                <a:cxn ang="0">
                  <a:pos x="18" y="10"/>
                </a:cxn>
                <a:cxn ang="0">
                  <a:pos x="11" y="16"/>
                </a:cxn>
                <a:cxn ang="0">
                  <a:pos x="6" y="23"/>
                </a:cxn>
                <a:cxn ang="0">
                  <a:pos x="4" y="31"/>
                </a:cxn>
                <a:cxn ang="0">
                  <a:pos x="8" y="43"/>
                </a:cxn>
              </a:cxnLst>
              <a:rect l="0" t="0" r="r" b="b"/>
              <a:pathLst>
                <a:path w="41" h="43">
                  <a:moveTo>
                    <a:pt x="8" y="43"/>
                  </a:moveTo>
                  <a:lnTo>
                    <a:pt x="7" y="41"/>
                  </a:lnTo>
                  <a:lnTo>
                    <a:pt x="4" y="37"/>
                  </a:lnTo>
                  <a:lnTo>
                    <a:pt x="1" y="30"/>
                  </a:lnTo>
                  <a:lnTo>
                    <a:pt x="0" y="23"/>
                  </a:lnTo>
                  <a:lnTo>
                    <a:pt x="1" y="15"/>
                  </a:lnTo>
                  <a:lnTo>
                    <a:pt x="8" y="9"/>
                  </a:lnTo>
                  <a:lnTo>
                    <a:pt x="21" y="3"/>
                  </a:lnTo>
                  <a:lnTo>
                    <a:pt x="41" y="0"/>
                  </a:lnTo>
                  <a:lnTo>
                    <a:pt x="38" y="0"/>
                  </a:lnTo>
                  <a:lnTo>
                    <a:pt x="34" y="3"/>
                  </a:lnTo>
                  <a:lnTo>
                    <a:pt x="25" y="6"/>
                  </a:lnTo>
                  <a:lnTo>
                    <a:pt x="18" y="10"/>
                  </a:lnTo>
                  <a:lnTo>
                    <a:pt x="11" y="16"/>
                  </a:lnTo>
                  <a:lnTo>
                    <a:pt x="6" y="23"/>
                  </a:lnTo>
                  <a:lnTo>
                    <a:pt x="4" y="31"/>
                  </a:lnTo>
                  <a:lnTo>
                    <a:pt x="8" y="4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584" name="Freeform 96"/>
            <p:cNvSpPr>
              <a:spLocks/>
            </p:cNvSpPr>
            <p:nvPr/>
          </p:nvSpPr>
          <p:spPr bwMode="auto">
            <a:xfrm>
              <a:off x="2614" y="1151"/>
              <a:ext cx="38" cy="38"/>
            </a:xfrm>
            <a:custGeom>
              <a:avLst/>
              <a:gdLst/>
              <a:ahLst/>
              <a:cxnLst>
                <a:cxn ang="0">
                  <a:pos x="23" y="38"/>
                </a:cxn>
                <a:cxn ang="0">
                  <a:pos x="24" y="36"/>
                </a:cxn>
                <a:cxn ang="0">
                  <a:pos x="30" y="32"/>
                </a:cxn>
                <a:cxn ang="0">
                  <a:pos x="34" y="28"/>
                </a:cxn>
                <a:cxn ang="0">
                  <a:pos x="38" y="21"/>
                </a:cxn>
                <a:cxn ang="0">
                  <a:pos x="38" y="14"/>
                </a:cxn>
                <a:cxn ang="0">
                  <a:pos x="34" y="8"/>
                </a:cxn>
                <a:cxn ang="0">
                  <a:pos x="21" y="2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7" y="1"/>
                </a:cxn>
                <a:cxn ang="0">
                  <a:pos x="16" y="2"/>
                </a:cxn>
                <a:cxn ang="0">
                  <a:pos x="23" y="5"/>
                </a:cxn>
                <a:cxn ang="0">
                  <a:pos x="28" y="11"/>
                </a:cxn>
                <a:cxn ang="0">
                  <a:pos x="31" y="18"/>
                </a:cxn>
                <a:cxn ang="0">
                  <a:pos x="30" y="26"/>
                </a:cxn>
                <a:cxn ang="0">
                  <a:pos x="23" y="38"/>
                </a:cxn>
              </a:cxnLst>
              <a:rect l="0" t="0" r="r" b="b"/>
              <a:pathLst>
                <a:path w="38" h="38">
                  <a:moveTo>
                    <a:pt x="23" y="38"/>
                  </a:moveTo>
                  <a:lnTo>
                    <a:pt x="24" y="36"/>
                  </a:lnTo>
                  <a:lnTo>
                    <a:pt x="30" y="32"/>
                  </a:lnTo>
                  <a:lnTo>
                    <a:pt x="34" y="28"/>
                  </a:lnTo>
                  <a:lnTo>
                    <a:pt x="38" y="21"/>
                  </a:lnTo>
                  <a:lnTo>
                    <a:pt x="38" y="14"/>
                  </a:lnTo>
                  <a:lnTo>
                    <a:pt x="34" y="8"/>
                  </a:lnTo>
                  <a:lnTo>
                    <a:pt x="21" y="2"/>
                  </a:lnTo>
                  <a:lnTo>
                    <a:pt x="0" y="0"/>
                  </a:lnTo>
                  <a:lnTo>
                    <a:pt x="3" y="0"/>
                  </a:lnTo>
                  <a:lnTo>
                    <a:pt x="7" y="1"/>
                  </a:lnTo>
                  <a:lnTo>
                    <a:pt x="16" y="2"/>
                  </a:lnTo>
                  <a:lnTo>
                    <a:pt x="23" y="5"/>
                  </a:lnTo>
                  <a:lnTo>
                    <a:pt x="28" y="11"/>
                  </a:lnTo>
                  <a:lnTo>
                    <a:pt x="31" y="18"/>
                  </a:lnTo>
                  <a:lnTo>
                    <a:pt x="30" y="26"/>
                  </a:lnTo>
                  <a:lnTo>
                    <a:pt x="23" y="3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585" name="Freeform 97"/>
            <p:cNvSpPr>
              <a:spLocks/>
            </p:cNvSpPr>
            <p:nvPr/>
          </p:nvSpPr>
          <p:spPr bwMode="auto">
            <a:xfrm>
              <a:off x="2432" y="1100"/>
              <a:ext cx="63" cy="77"/>
            </a:xfrm>
            <a:custGeom>
              <a:avLst/>
              <a:gdLst/>
              <a:ahLst/>
              <a:cxnLst>
                <a:cxn ang="0">
                  <a:pos x="63" y="77"/>
                </a:cxn>
                <a:cxn ang="0">
                  <a:pos x="58" y="77"/>
                </a:cxn>
                <a:cxn ang="0">
                  <a:pos x="44" y="76"/>
                </a:cxn>
                <a:cxn ang="0">
                  <a:pos x="27" y="72"/>
                </a:cxn>
                <a:cxn ang="0">
                  <a:pos x="10" y="66"/>
                </a:cxn>
                <a:cxn ang="0">
                  <a:pos x="0" y="56"/>
                </a:cxn>
                <a:cxn ang="0">
                  <a:pos x="0" y="44"/>
                </a:cxn>
                <a:cxn ang="0">
                  <a:pos x="14" y="24"/>
                </a:cxn>
                <a:cxn ang="0">
                  <a:pos x="49" y="0"/>
                </a:cxn>
                <a:cxn ang="0">
                  <a:pos x="47" y="3"/>
                </a:cxn>
                <a:cxn ang="0">
                  <a:pos x="39" y="10"/>
                </a:cxn>
                <a:cxn ang="0">
                  <a:pos x="30" y="21"/>
                </a:cxn>
                <a:cxn ang="0">
                  <a:pos x="23" y="34"/>
                </a:cxn>
                <a:cxn ang="0">
                  <a:pos x="20" y="46"/>
                </a:cxn>
                <a:cxn ang="0">
                  <a:pos x="23" y="59"/>
                </a:cxn>
                <a:cxn ang="0">
                  <a:pos x="37" y="70"/>
                </a:cxn>
                <a:cxn ang="0">
                  <a:pos x="63" y="77"/>
                </a:cxn>
              </a:cxnLst>
              <a:rect l="0" t="0" r="r" b="b"/>
              <a:pathLst>
                <a:path w="63" h="77">
                  <a:moveTo>
                    <a:pt x="63" y="77"/>
                  </a:moveTo>
                  <a:lnTo>
                    <a:pt x="58" y="77"/>
                  </a:lnTo>
                  <a:lnTo>
                    <a:pt x="44" y="76"/>
                  </a:lnTo>
                  <a:lnTo>
                    <a:pt x="27" y="72"/>
                  </a:lnTo>
                  <a:lnTo>
                    <a:pt x="10" y="66"/>
                  </a:lnTo>
                  <a:lnTo>
                    <a:pt x="0" y="56"/>
                  </a:lnTo>
                  <a:lnTo>
                    <a:pt x="0" y="44"/>
                  </a:lnTo>
                  <a:lnTo>
                    <a:pt x="14" y="24"/>
                  </a:lnTo>
                  <a:lnTo>
                    <a:pt x="49" y="0"/>
                  </a:lnTo>
                  <a:lnTo>
                    <a:pt x="47" y="3"/>
                  </a:lnTo>
                  <a:lnTo>
                    <a:pt x="39" y="10"/>
                  </a:lnTo>
                  <a:lnTo>
                    <a:pt x="30" y="21"/>
                  </a:lnTo>
                  <a:lnTo>
                    <a:pt x="23" y="34"/>
                  </a:lnTo>
                  <a:lnTo>
                    <a:pt x="20" y="46"/>
                  </a:lnTo>
                  <a:lnTo>
                    <a:pt x="23" y="59"/>
                  </a:lnTo>
                  <a:lnTo>
                    <a:pt x="37" y="70"/>
                  </a:lnTo>
                  <a:lnTo>
                    <a:pt x="63" y="7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586" name="Freeform 98"/>
            <p:cNvSpPr>
              <a:spLocks/>
            </p:cNvSpPr>
            <p:nvPr/>
          </p:nvSpPr>
          <p:spPr bwMode="auto">
            <a:xfrm>
              <a:off x="2637" y="1057"/>
              <a:ext cx="86" cy="132"/>
            </a:xfrm>
            <a:custGeom>
              <a:avLst/>
              <a:gdLst/>
              <a:ahLst/>
              <a:cxnLst>
                <a:cxn ang="0">
                  <a:pos x="0" y="132"/>
                </a:cxn>
                <a:cxn ang="0">
                  <a:pos x="5" y="130"/>
                </a:cxn>
                <a:cxn ang="0">
                  <a:pos x="19" y="125"/>
                </a:cxn>
                <a:cxn ang="0">
                  <a:pos x="36" y="115"/>
                </a:cxn>
                <a:cxn ang="0">
                  <a:pos x="53" y="101"/>
                </a:cxn>
                <a:cxn ang="0">
                  <a:pos x="62" y="82"/>
                </a:cxn>
                <a:cxn ang="0">
                  <a:pos x="60" y="60"/>
                </a:cxn>
                <a:cxn ang="0">
                  <a:pos x="42" y="33"/>
                </a:cxn>
                <a:cxn ang="0">
                  <a:pos x="3" y="0"/>
                </a:cxn>
                <a:cxn ang="0">
                  <a:pos x="11" y="5"/>
                </a:cxn>
                <a:cxn ang="0">
                  <a:pos x="29" y="15"/>
                </a:cxn>
                <a:cxn ang="0">
                  <a:pos x="53" y="31"/>
                </a:cxn>
                <a:cxn ang="0">
                  <a:pos x="75" y="50"/>
                </a:cxn>
                <a:cxn ang="0">
                  <a:pos x="86" y="71"/>
                </a:cxn>
                <a:cxn ang="0">
                  <a:pos x="83" y="94"/>
                </a:cxn>
                <a:cxn ang="0">
                  <a:pos x="56" y="113"/>
                </a:cxn>
                <a:cxn ang="0">
                  <a:pos x="0" y="132"/>
                </a:cxn>
              </a:cxnLst>
              <a:rect l="0" t="0" r="r" b="b"/>
              <a:pathLst>
                <a:path w="86" h="132">
                  <a:moveTo>
                    <a:pt x="0" y="132"/>
                  </a:moveTo>
                  <a:lnTo>
                    <a:pt x="5" y="130"/>
                  </a:lnTo>
                  <a:lnTo>
                    <a:pt x="19" y="125"/>
                  </a:lnTo>
                  <a:lnTo>
                    <a:pt x="36" y="115"/>
                  </a:lnTo>
                  <a:lnTo>
                    <a:pt x="53" y="101"/>
                  </a:lnTo>
                  <a:lnTo>
                    <a:pt x="62" y="82"/>
                  </a:lnTo>
                  <a:lnTo>
                    <a:pt x="60" y="60"/>
                  </a:lnTo>
                  <a:lnTo>
                    <a:pt x="42" y="33"/>
                  </a:lnTo>
                  <a:lnTo>
                    <a:pt x="3" y="0"/>
                  </a:lnTo>
                  <a:lnTo>
                    <a:pt x="11" y="5"/>
                  </a:lnTo>
                  <a:lnTo>
                    <a:pt x="29" y="15"/>
                  </a:lnTo>
                  <a:lnTo>
                    <a:pt x="53" y="31"/>
                  </a:lnTo>
                  <a:lnTo>
                    <a:pt x="75" y="50"/>
                  </a:lnTo>
                  <a:lnTo>
                    <a:pt x="86" y="71"/>
                  </a:lnTo>
                  <a:lnTo>
                    <a:pt x="83" y="94"/>
                  </a:lnTo>
                  <a:lnTo>
                    <a:pt x="56" y="113"/>
                  </a:lnTo>
                  <a:lnTo>
                    <a:pt x="0" y="13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587" name="Freeform 99"/>
            <p:cNvSpPr>
              <a:spLocks/>
            </p:cNvSpPr>
            <p:nvPr/>
          </p:nvSpPr>
          <p:spPr bwMode="auto">
            <a:xfrm>
              <a:off x="2569" y="2570"/>
              <a:ext cx="772" cy="490"/>
            </a:xfrm>
            <a:custGeom>
              <a:avLst/>
              <a:gdLst/>
              <a:ahLst/>
              <a:cxnLst>
                <a:cxn ang="0">
                  <a:pos x="772" y="0"/>
                </a:cxn>
                <a:cxn ang="0">
                  <a:pos x="0" y="490"/>
                </a:cxn>
                <a:cxn ang="0">
                  <a:pos x="8" y="486"/>
                </a:cxn>
                <a:cxn ang="0">
                  <a:pos x="32" y="472"/>
                </a:cxn>
                <a:cxn ang="0">
                  <a:pos x="69" y="450"/>
                </a:cxn>
                <a:cxn ang="0">
                  <a:pos x="119" y="424"/>
                </a:cxn>
                <a:cxn ang="0">
                  <a:pos x="175" y="391"/>
                </a:cxn>
                <a:cxn ang="0">
                  <a:pos x="240" y="353"/>
                </a:cxn>
                <a:cxn ang="0">
                  <a:pos x="309" y="313"/>
                </a:cxn>
                <a:cxn ang="0">
                  <a:pos x="380" y="271"/>
                </a:cxn>
                <a:cxn ang="0">
                  <a:pos x="452" y="229"/>
                </a:cxn>
                <a:cxn ang="0">
                  <a:pos x="521" y="186"/>
                </a:cxn>
                <a:cxn ang="0">
                  <a:pos x="586" y="145"/>
                </a:cxn>
                <a:cxn ang="0">
                  <a:pos x="644" y="106"/>
                </a:cxn>
                <a:cxn ang="0">
                  <a:pos x="695" y="72"/>
                </a:cxn>
                <a:cxn ang="0">
                  <a:pos x="734" y="41"/>
                </a:cxn>
                <a:cxn ang="0">
                  <a:pos x="761" y="17"/>
                </a:cxn>
                <a:cxn ang="0">
                  <a:pos x="772" y="0"/>
                </a:cxn>
              </a:cxnLst>
              <a:rect l="0" t="0" r="r" b="b"/>
              <a:pathLst>
                <a:path w="772" h="490">
                  <a:moveTo>
                    <a:pt x="772" y="0"/>
                  </a:moveTo>
                  <a:lnTo>
                    <a:pt x="0" y="490"/>
                  </a:lnTo>
                  <a:lnTo>
                    <a:pt x="8" y="486"/>
                  </a:lnTo>
                  <a:lnTo>
                    <a:pt x="32" y="472"/>
                  </a:lnTo>
                  <a:lnTo>
                    <a:pt x="69" y="450"/>
                  </a:lnTo>
                  <a:lnTo>
                    <a:pt x="119" y="424"/>
                  </a:lnTo>
                  <a:lnTo>
                    <a:pt x="175" y="391"/>
                  </a:lnTo>
                  <a:lnTo>
                    <a:pt x="240" y="353"/>
                  </a:lnTo>
                  <a:lnTo>
                    <a:pt x="309" y="313"/>
                  </a:lnTo>
                  <a:lnTo>
                    <a:pt x="380" y="271"/>
                  </a:lnTo>
                  <a:lnTo>
                    <a:pt x="452" y="229"/>
                  </a:lnTo>
                  <a:lnTo>
                    <a:pt x="521" y="186"/>
                  </a:lnTo>
                  <a:lnTo>
                    <a:pt x="586" y="145"/>
                  </a:lnTo>
                  <a:lnTo>
                    <a:pt x="644" y="106"/>
                  </a:lnTo>
                  <a:lnTo>
                    <a:pt x="695" y="72"/>
                  </a:lnTo>
                  <a:lnTo>
                    <a:pt x="734" y="41"/>
                  </a:lnTo>
                  <a:lnTo>
                    <a:pt x="761" y="17"/>
                  </a:lnTo>
                  <a:lnTo>
                    <a:pt x="77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588" name="Freeform 100"/>
            <p:cNvSpPr>
              <a:spLocks/>
            </p:cNvSpPr>
            <p:nvPr/>
          </p:nvSpPr>
          <p:spPr bwMode="auto">
            <a:xfrm>
              <a:off x="2601" y="2615"/>
              <a:ext cx="753" cy="465"/>
            </a:xfrm>
            <a:custGeom>
              <a:avLst/>
              <a:gdLst/>
              <a:ahLst/>
              <a:cxnLst>
                <a:cxn ang="0">
                  <a:pos x="753" y="0"/>
                </a:cxn>
                <a:cxn ang="0">
                  <a:pos x="0" y="465"/>
                </a:cxn>
                <a:cxn ang="0">
                  <a:pos x="9" y="460"/>
                </a:cxn>
                <a:cxn ang="0">
                  <a:pos x="31" y="448"/>
                </a:cxn>
                <a:cxn ang="0">
                  <a:pos x="68" y="428"/>
                </a:cxn>
                <a:cxn ang="0">
                  <a:pos x="115" y="403"/>
                </a:cxn>
                <a:cxn ang="0">
                  <a:pos x="170" y="371"/>
                </a:cxn>
                <a:cxn ang="0">
                  <a:pos x="232" y="336"/>
                </a:cxn>
                <a:cxn ang="0">
                  <a:pos x="298" y="299"/>
                </a:cxn>
                <a:cxn ang="0">
                  <a:pos x="366" y="260"/>
                </a:cxn>
                <a:cxn ang="0">
                  <a:pos x="435" y="219"/>
                </a:cxn>
                <a:cxn ang="0">
                  <a:pos x="503" y="179"/>
                </a:cxn>
                <a:cxn ang="0">
                  <a:pos x="567" y="140"/>
                </a:cxn>
                <a:cxn ang="0">
                  <a:pos x="625" y="103"/>
                </a:cxn>
                <a:cxn ang="0">
                  <a:pos x="674" y="69"/>
                </a:cxn>
                <a:cxn ang="0">
                  <a:pos x="714" y="41"/>
                </a:cxn>
                <a:cxn ang="0">
                  <a:pos x="740" y="17"/>
                </a:cxn>
                <a:cxn ang="0">
                  <a:pos x="753" y="0"/>
                </a:cxn>
              </a:cxnLst>
              <a:rect l="0" t="0" r="r" b="b"/>
              <a:pathLst>
                <a:path w="753" h="465">
                  <a:moveTo>
                    <a:pt x="753" y="0"/>
                  </a:moveTo>
                  <a:lnTo>
                    <a:pt x="0" y="465"/>
                  </a:lnTo>
                  <a:lnTo>
                    <a:pt x="9" y="460"/>
                  </a:lnTo>
                  <a:lnTo>
                    <a:pt x="31" y="448"/>
                  </a:lnTo>
                  <a:lnTo>
                    <a:pt x="68" y="428"/>
                  </a:lnTo>
                  <a:lnTo>
                    <a:pt x="115" y="403"/>
                  </a:lnTo>
                  <a:lnTo>
                    <a:pt x="170" y="371"/>
                  </a:lnTo>
                  <a:lnTo>
                    <a:pt x="232" y="336"/>
                  </a:lnTo>
                  <a:lnTo>
                    <a:pt x="298" y="299"/>
                  </a:lnTo>
                  <a:lnTo>
                    <a:pt x="366" y="260"/>
                  </a:lnTo>
                  <a:lnTo>
                    <a:pt x="435" y="219"/>
                  </a:lnTo>
                  <a:lnTo>
                    <a:pt x="503" y="179"/>
                  </a:lnTo>
                  <a:lnTo>
                    <a:pt x="567" y="140"/>
                  </a:lnTo>
                  <a:lnTo>
                    <a:pt x="625" y="103"/>
                  </a:lnTo>
                  <a:lnTo>
                    <a:pt x="674" y="69"/>
                  </a:lnTo>
                  <a:lnTo>
                    <a:pt x="714" y="41"/>
                  </a:lnTo>
                  <a:lnTo>
                    <a:pt x="740" y="17"/>
                  </a:lnTo>
                  <a:lnTo>
                    <a:pt x="75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589" name="Freeform 101"/>
            <p:cNvSpPr>
              <a:spLocks/>
            </p:cNvSpPr>
            <p:nvPr/>
          </p:nvSpPr>
          <p:spPr bwMode="auto">
            <a:xfrm>
              <a:off x="2045" y="2544"/>
              <a:ext cx="798" cy="330"/>
            </a:xfrm>
            <a:custGeom>
              <a:avLst/>
              <a:gdLst/>
              <a:ahLst/>
              <a:cxnLst>
                <a:cxn ang="0">
                  <a:pos x="0" y="133"/>
                </a:cxn>
                <a:cxn ang="0">
                  <a:pos x="432" y="330"/>
                </a:cxn>
                <a:cxn ang="0">
                  <a:pos x="789" y="104"/>
                </a:cxn>
                <a:cxn ang="0">
                  <a:pos x="791" y="102"/>
                </a:cxn>
                <a:cxn ang="0">
                  <a:pos x="794" y="99"/>
                </a:cxn>
                <a:cxn ang="0">
                  <a:pos x="796" y="94"/>
                </a:cxn>
                <a:cxn ang="0">
                  <a:pos x="798" y="87"/>
                </a:cxn>
                <a:cxn ang="0">
                  <a:pos x="796" y="80"/>
                </a:cxn>
                <a:cxn ang="0">
                  <a:pos x="792" y="72"/>
                </a:cxn>
                <a:cxn ang="0">
                  <a:pos x="782" y="65"/>
                </a:cxn>
                <a:cxn ang="0">
                  <a:pos x="765" y="60"/>
                </a:cxn>
                <a:cxn ang="0">
                  <a:pos x="417" y="0"/>
                </a:cxn>
                <a:cxn ang="0">
                  <a:pos x="0" y="133"/>
                </a:cxn>
              </a:cxnLst>
              <a:rect l="0" t="0" r="r" b="b"/>
              <a:pathLst>
                <a:path w="798" h="330">
                  <a:moveTo>
                    <a:pt x="0" y="133"/>
                  </a:moveTo>
                  <a:lnTo>
                    <a:pt x="432" y="330"/>
                  </a:lnTo>
                  <a:lnTo>
                    <a:pt x="789" y="104"/>
                  </a:lnTo>
                  <a:lnTo>
                    <a:pt x="791" y="102"/>
                  </a:lnTo>
                  <a:lnTo>
                    <a:pt x="794" y="99"/>
                  </a:lnTo>
                  <a:lnTo>
                    <a:pt x="796" y="94"/>
                  </a:lnTo>
                  <a:lnTo>
                    <a:pt x="798" y="87"/>
                  </a:lnTo>
                  <a:lnTo>
                    <a:pt x="796" y="80"/>
                  </a:lnTo>
                  <a:lnTo>
                    <a:pt x="792" y="72"/>
                  </a:lnTo>
                  <a:lnTo>
                    <a:pt x="782" y="65"/>
                  </a:lnTo>
                  <a:lnTo>
                    <a:pt x="765" y="60"/>
                  </a:lnTo>
                  <a:lnTo>
                    <a:pt x="417" y="0"/>
                  </a:lnTo>
                  <a:lnTo>
                    <a:pt x="0" y="133"/>
                  </a:lnTo>
                  <a:close/>
                </a:path>
              </a:pathLst>
            </a:custGeom>
            <a:solidFill>
              <a:srgbClr val="00B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590" name="Freeform 102"/>
            <p:cNvSpPr>
              <a:spLocks/>
            </p:cNvSpPr>
            <p:nvPr/>
          </p:nvSpPr>
          <p:spPr bwMode="auto">
            <a:xfrm>
              <a:off x="2065" y="2697"/>
              <a:ext cx="436" cy="18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1"/>
                </a:cxn>
                <a:cxn ang="0">
                  <a:pos x="7" y="6"/>
                </a:cxn>
                <a:cxn ang="0">
                  <a:pos x="14" y="13"/>
                </a:cxn>
                <a:cxn ang="0">
                  <a:pos x="19" y="23"/>
                </a:cxn>
                <a:cxn ang="0">
                  <a:pos x="24" y="34"/>
                </a:cxn>
                <a:cxn ang="0">
                  <a:pos x="22" y="47"/>
                </a:cxn>
                <a:cxn ang="0">
                  <a:pos x="15" y="62"/>
                </a:cxn>
                <a:cxn ang="0">
                  <a:pos x="0" y="78"/>
                </a:cxn>
                <a:cxn ang="0">
                  <a:pos x="5" y="79"/>
                </a:cxn>
                <a:cxn ang="0">
                  <a:pos x="19" y="85"/>
                </a:cxn>
                <a:cxn ang="0">
                  <a:pos x="41" y="95"/>
                </a:cxn>
                <a:cxn ang="0">
                  <a:pos x="69" y="104"/>
                </a:cxn>
                <a:cxn ang="0">
                  <a:pos x="103" y="117"/>
                </a:cxn>
                <a:cxn ang="0">
                  <a:pos x="141" y="130"/>
                </a:cxn>
                <a:cxn ang="0">
                  <a:pos x="180" y="143"/>
                </a:cxn>
                <a:cxn ang="0">
                  <a:pos x="221" y="155"/>
                </a:cxn>
                <a:cxn ang="0">
                  <a:pos x="262" y="165"/>
                </a:cxn>
                <a:cxn ang="0">
                  <a:pos x="302" y="174"/>
                </a:cxn>
                <a:cxn ang="0">
                  <a:pos x="339" y="179"/>
                </a:cxn>
                <a:cxn ang="0">
                  <a:pos x="373" y="181"/>
                </a:cxn>
                <a:cxn ang="0">
                  <a:pos x="399" y="179"/>
                </a:cxn>
                <a:cxn ang="0">
                  <a:pos x="421" y="171"/>
                </a:cxn>
                <a:cxn ang="0">
                  <a:pos x="433" y="157"/>
                </a:cxn>
                <a:cxn ang="0">
                  <a:pos x="436" y="137"/>
                </a:cxn>
                <a:cxn ang="0">
                  <a:pos x="436" y="137"/>
                </a:cxn>
                <a:cxn ang="0">
                  <a:pos x="433" y="136"/>
                </a:cxn>
                <a:cxn ang="0">
                  <a:pos x="430" y="133"/>
                </a:cxn>
                <a:cxn ang="0">
                  <a:pos x="423" y="130"/>
                </a:cxn>
                <a:cxn ang="0">
                  <a:pos x="415" y="124"/>
                </a:cxn>
                <a:cxn ang="0">
                  <a:pos x="402" y="120"/>
                </a:cxn>
                <a:cxn ang="0">
                  <a:pos x="387" y="113"/>
                </a:cxn>
                <a:cxn ang="0">
                  <a:pos x="367" y="104"/>
                </a:cxn>
                <a:cxn ang="0">
                  <a:pos x="341" y="96"/>
                </a:cxn>
                <a:cxn ang="0">
                  <a:pos x="312" y="86"/>
                </a:cxn>
                <a:cxn ang="0">
                  <a:pos x="277" y="75"/>
                </a:cxn>
                <a:cxn ang="0">
                  <a:pos x="236" y="62"/>
                </a:cxn>
                <a:cxn ang="0">
                  <a:pos x="188" y="49"/>
                </a:cxn>
                <a:cxn ang="0">
                  <a:pos x="132" y="34"/>
                </a:cxn>
                <a:cxn ang="0">
                  <a:pos x="70" y="17"/>
                </a:cxn>
                <a:cxn ang="0">
                  <a:pos x="0" y="0"/>
                </a:cxn>
              </a:cxnLst>
              <a:rect l="0" t="0" r="r" b="b"/>
              <a:pathLst>
                <a:path w="436" h="181">
                  <a:moveTo>
                    <a:pt x="0" y="0"/>
                  </a:moveTo>
                  <a:lnTo>
                    <a:pt x="3" y="1"/>
                  </a:lnTo>
                  <a:lnTo>
                    <a:pt x="7" y="6"/>
                  </a:lnTo>
                  <a:lnTo>
                    <a:pt x="14" y="13"/>
                  </a:lnTo>
                  <a:lnTo>
                    <a:pt x="19" y="23"/>
                  </a:lnTo>
                  <a:lnTo>
                    <a:pt x="24" y="34"/>
                  </a:lnTo>
                  <a:lnTo>
                    <a:pt x="22" y="47"/>
                  </a:lnTo>
                  <a:lnTo>
                    <a:pt x="15" y="62"/>
                  </a:lnTo>
                  <a:lnTo>
                    <a:pt x="0" y="78"/>
                  </a:lnTo>
                  <a:lnTo>
                    <a:pt x="5" y="79"/>
                  </a:lnTo>
                  <a:lnTo>
                    <a:pt x="19" y="85"/>
                  </a:lnTo>
                  <a:lnTo>
                    <a:pt x="41" y="95"/>
                  </a:lnTo>
                  <a:lnTo>
                    <a:pt x="69" y="104"/>
                  </a:lnTo>
                  <a:lnTo>
                    <a:pt x="103" y="117"/>
                  </a:lnTo>
                  <a:lnTo>
                    <a:pt x="141" y="130"/>
                  </a:lnTo>
                  <a:lnTo>
                    <a:pt x="180" y="143"/>
                  </a:lnTo>
                  <a:lnTo>
                    <a:pt x="221" y="155"/>
                  </a:lnTo>
                  <a:lnTo>
                    <a:pt x="262" y="165"/>
                  </a:lnTo>
                  <a:lnTo>
                    <a:pt x="302" y="174"/>
                  </a:lnTo>
                  <a:lnTo>
                    <a:pt x="339" y="179"/>
                  </a:lnTo>
                  <a:lnTo>
                    <a:pt x="373" y="181"/>
                  </a:lnTo>
                  <a:lnTo>
                    <a:pt x="399" y="179"/>
                  </a:lnTo>
                  <a:lnTo>
                    <a:pt x="421" y="171"/>
                  </a:lnTo>
                  <a:lnTo>
                    <a:pt x="433" y="157"/>
                  </a:lnTo>
                  <a:lnTo>
                    <a:pt x="436" y="137"/>
                  </a:lnTo>
                  <a:lnTo>
                    <a:pt x="436" y="137"/>
                  </a:lnTo>
                  <a:lnTo>
                    <a:pt x="433" y="136"/>
                  </a:lnTo>
                  <a:lnTo>
                    <a:pt x="430" y="133"/>
                  </a:lnTo>
                  <a:lnTo>
                    <a:pt x="423" y="130"/>
                  </a:lnTo>
                  <a:lnTo>
                    <a:pt x="415" y="124"/>
                  </a:lnTo>
                  <a:lnTo>
                    <a:pt x="402" y="120"/>
                  </a:lnTo>
                  <a:lnTo>
                    <a:pt x="387" y="113"/>
                  </a:lnTo>
                  <a:lnTo>
                    <a:pt x="367" y="104"/>
                  </a:lnTo>
                  <a:lnTo>
                    <a:pt x="341" y="96"/>
                  </a:lnTo>
                  <a:lnTo>
                    <a:pt x="312" y="86"/>
                  </a:lnTo>
                  <a:lnTo>
                    <a:pt x="277" y="75"/>
                  </a:lnTo>
                  <a:lnTo>
                    <a:pt x="236" y="62"/>
                  </a:lnTo>
                  <a:lnTo>
                    <a:pt x="188" y="49"/>
                  </a:lnTo>
                  <a:lnTo>
                    <a:pt x="132" y="34"/>
                  </a:lnTo>
                  <a:lnTo>
                    <a:pt x="70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591" name="Freeform 103"/>
            <p:cNvSpPr>
              <a:spLocks/>
            </p:cNvSpPr>
            <p:nvPr/>
          </p:nvSpPr>
          <p:spPr bwMode="auto">
            <a:xfrm>
              <a:off x="2007" y="2672"/>
              <a:ext cx="507" cy="2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64" y="142"/>
                </a:cxn>
                <a:cxn ang="0">
                  <a:pos x="467" y="144"/>
                </a:cxn>
                <a:cxn ang="0">
                  <a:pos x="472" y="148"/>
                </a:cxn>
                <a:cxn ang="0">
                  <a:pos x="479" y="155"/>
                </a:cxn>
                <a:cxn ang="0">
                  <a:pos x="486" y="163"/>
                </a:cxn>
                <a:cxn ang="0">
                  <a:pos x="488" y="175"/>
                </a:cxn>
                <a:cxn ang="0">
                  <a:pos x="487" y="187"/>
                </a:cxn>
                <a:cxn ang="0">
                  <a:pos x="480" y="202"/>
                </a:cxn>
                <a:cxn ang="0">
                  <a:pos x="464" y="216"/>
                </a:cxn>
                <a:cxn ang="0">
                  <a:pos x="469" y="213"/>
                </a:cxn>
                <a:cxn ang="0">
                  <a:pos x="479" y="204"/>
                </a:cxn>
                <a:cxn ang="0">
                  <a:pos x="491" y="192"/>
                </a:cxn>
                <a:cxn ang="0">
                  <a:pos x="503" y="178"/>
                </a:cxn>
                <a:cxn ang="0">
                  <a:pos x="507" y="162"/>
                </a:cxn>
                <a:cxn ang="0">
                  <a:pos x="504" y="145"/>
                </a:cxn>
                <a:cxn ang="0">
                  <a:pos x="487" y="131"/>
                </a:cxn>
                <a:cxn ang="0">
                  <a:pos x="455" y="118"/>
                </a:cxn>
                <a:cxn ang="0">
                  <a:pos x="0" y="0"/>
                </a:cxn>
              </a:cxnLst>
              <a:rect l="0" t="0" r="r" b="b"/>
              <a:pathLst>
                <a:path w="507" h="216">
                  <a:moveTo>
                    <a:pt x="0" y="0"/>
                  </a:moveTo>
                  <a:lnTo>
                    <a:pt x="464" y="142"/>
                  </a:lnTo>
                  <a:lnTo>
                    <a:pt x="467" y="144"/>
                  </a:lnTo>
                  <a:lnTo>
                    <a:pt x="472" y="148"/>
                  </a:lnTo>
                  <a:lnTo>
                    <a:pt x="479" y="155"/>
                  </a:lnTo>
                  <a:lnTo>
                    <a:pt x="486" y="163"/>
                  </a:lnTo>
                  <a:lnTo>
                    <a:pt x="488" y="175"/>
                  </a:lnTo>
                  <a:lnTo>
                    <a:pt x="487" y="187"/>
                  </a:lnTo>
                  <a:lnTo>
                    <a:pt x="480" y="202"/>
                  </a:lnTo>
                  <a:lnTo>
                    <a:pt x="464" y="216"/>
                  </a:lnTo>
                  <a:lnTo>
                    <a:pt x="469" y="213"/>
                  </a:lnTo>
                  <a:lnTo>
                    <a:pt x="479" y="204"/>
                  </a:lnTo>
                  <a:lnTo>
                    <a:pt x="491" y="192"/>
                  </a:lnTo>
                  <a:lnTo>
                    <a:pt x="503" y="178"/>
                  </a:lnTo>
                  <a:lnTo>
                    <a:pt x="507" y="162"/>
                  </a:lnTo>
                  <a:lnTo>
                    <a:pt x="504" y="145"/>
                  </a:lnTo>
                  <a:lnTo>
                    <a:pt x="487" y="131"/>
                  </a:lnTo>
                  <a:lnTo>
                    <a:pt x="455" y="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592" name="Freeform 104"/>
            <p:cNvSpPr>
              <a:spLocks/>
            </p:cNvSpPr>
            <p:nvPr/>
          </p:nvSpPr>
          <p:spPr bwMode="auto">
            <a:xfrm>
              <a:off x="2035" y="2770"/>
              <a:ext cx="412" cy="12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12" y="128"/>
                </a:cxn>
                <a:cxn ang="0">
                  <a:pos x="408" y="126"/>
                </a:cxn>
                <a:cxn ang="0">
                  <a:pos x="395" y="123"/>
                </a:cxn>
                <a:cxn ang="0">
                  <a:pos x="376" y="119"/>
                </a:cxn>
                <a:cxn ang="0">
                  <a:pos x="350" y="112"/>
                </a:cxn>
                <a:cxn ang="0">
                  <a:pos x="321" y="105"/>
                </a:cxn>
                <a:cxn ang="0">
                  <a:pos x="287" y="96"/>
                </a:cxn>
                <a:cxn ang="0">
                  <a:pos x="251" y="87"/>
                </a:cxn>
                <a:cxn ang="0">
                  <a:pos x="213" y="77"/>
                </a:cxn>
                <a:cxn ang="0">
                  <a:pos x="177" y="67"/>
                </a:cxn>
                <a:cxn ang="0">
                  <a:pos x="140" y="55"/>
                </a:cxn>
                <a:cxn ang="0">
                  <a:pos x="105" y="46"/>
                </a:cxn>
                <a:cxn ang="0">
                  <a:pos x="73" y="34"/>
                </a:cxn>
                <a:cxn ang="0">
                  <a:pos x="45" y="24"/>
                </a:cxn>
                <a:cxn ang="0">
                  <a:pos x="24" y="16"/>
                </a:cxn>
                <a:cxn ang="0">
                  <a:pos x="8" y="7"/>
                </a:cxn>
                <a:cxn ang="0">
                  <a:pos x="0" y="0"/>
                </a:cxn>
              </a:cxnLst>
              <a:rect l="0" t="0" r="r" b="b"/>
              <a:pathLst>
                <a:path w="412" h="128">
                  <a:moveTo>
                    <a:pt x="0" y="0"/>
                  </a:moveTo>
                  <a:lnTo>
                    <a:pt x="412" y="128"/>
                  </a:lnTo>
                  <a:lnTo>
                    <a:pt x="408" y="126"/>
                  </a:lnTo>
                  <a:lnTo>
                    <a:pt x="395" y="123"/>
                  </a:lnTo>
                  <a:lnTo>
                    <a:pt x="376" y="119"/>
                  </a:lnTo>
                  <a:lnTo>
                    <a:pt x="350" y="112"/>
                  </a:lnTo>
                  <a:lnTo>
                    <a:pt x="321" y="105"/>
                  </a:lnTo>
                  <a:lnTo>
                    <a:pt x="287" y="96"/>
                  </a:lnTo>
                  <a:lnTo>
                    <a:pt x="251" y="87"/>
                  </a:lnTo>
                  <a:lnTo>
                    <a:pt x="213" y="77"/>
                  </a:lnTo>
                  <a:lnTo>
                    <a:pt x="177" y="67"/>
                  </a:lnTo>
                  <a:lnTo>
                    <a:pt x="140" y="55"/>
                  </a:lnTo>
                  <a:lnTo>
                    <a:pt x="105" y="46"/>
                  </a:lnTo>
                  <a:lnTo>
                    <a:pt x="73" y="34"/>
                  </a:lnTo>
                  <a:lnTo>
                    <a:pt x="45" y="24"/>
                  </a:lnTo>
                  <a:lnTo>
                    <a:pt x="24" y="16"/>
                  </a:lnTo>
                  <a:lnTo>
                    <a:pt x="8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593" name="Freeform 105"/>
            <p:cNvSpPr>
              <a:spLocks/>
            </p:cNvSpPr>
            <p:nvPr/>
          </p:nvSpPr>
          <p:spPr bwMode="auto">
            <a:xfrm>
              <a:off x="2527" y="2614"/>
              <a:ext cx="313" cy="179"/>
            </a:xfrm>
            <a:custGeom>
              <a:avLst/>
              <a:gdLst/>
              <a:ahLst/>
              <a:cxnLst>
                <a:cxn ang="0">
                  <a:pos x="0" y="176"/>
                </a:cxn>
                <a:cxn ang="0">
                  <a:pos x="313" y="0"/>
                </a:cxn>
                <a:cxn ang="0">
                  <a:pos x="310" y="2"/>
                </a:cxn>
                <a:cxn ang="0">
                  <a:pos x="302" y="8"/>
                </a:cxn>
                <a:cxn ang="0">
                  <a:pos x="288" y="18"/>
                </a:cxn>
                <a:cxn ang="0">
                  <a:pos x="269" y="31"/>
                </a:cxn>
                <a:cxn ang="0">
                  <a:pos x="248" y="46"/>
                </a:cxn>
                <a:cxn ang="0">
                  <a:pos x="224" y="63"/>
                </a:cxn>
                <a:cxn ang="0">
                  <a:pos x="197" y="80"/>
                </a:cxn>
                <a:cxn ang="0">
                  <a:pos x="170" y="99"/>
                </a:cxn>
                <a:cxn ang="0">
                  <a:pos x="144" y="115"/>
                </a:cxn>
                <a:cxn ang="0">
                  <a:pos x="115" y="132"/>
                </a:cxn>
                <a:cxn ang="0">
                  <a:pos x="89" y="148"/>
                </a:cxn>
                <a:cxn ang="0">
                  <a:pos x="65" y="161"/>
                </a:cxn>
                <a:cxn ang="0">
                  <a:pos x="43" y="171"/>
                </a:cxn>
                <a:cxn ang="0">
                  <a:pos x="24" y="176"/>
                </a:cxn>
                <a:cxn ang="0">
                  <a:pos x="9" y="179"/>
                </a:cxn>
                <a:cxn ang="0">
                  <a:pos x="0" y="176"/>
                </a:cxn>
              </a:cxnLst>
              <a:rect l="0" t="0" r="r" b="b"/>
              <a:pathLst>
                <a:path w="313" h="179">
                  <a:moveTo>
                    <a:pt x="0" y="176"/>
                  </a:moveTo>
                  <a:lnTo>
                    <a:pt x="313" y="0"/>
                  </a:lnTo>
                  <a:lnTo>
                    <a:pt x="310" y="2"/>
                  </a:lnTo>
                  <a:lnTo>
                    <a:pt x="302" y="8"/>
                  </a:lnTo>
                  <a:lnTo>
                    <a:pt x="288" y="18"/>
                  </a:lnTo>
                  <a:lnTo>
                    <a:pt x="269" y="31"/>
                  </a:lnTo>
                  <a:lnTo>
                    <a:pt x="248" y="46"/>
                  </a:lnTo>
                  <a:lnTo>
                    <a:pt x="224" y="63"/>
                  </a:lnTo>
                  <a:lnTo>
                    <a:pt x="197" y="80"/>
                  </a:lnTo>
                  <a:lnTo>
                    <a:pt x="170" y="99"/>
                  </a:lnTo>
                  <a:lnTo>
                    <a:pt x="144" y="115"/>
                  </a:lnTo>
                  <a:lnTo>
                    <a:pt x="115" y="132"/>
                  </a:lnTo>
                  <a:lnTo>
                    <a:pt x="89" y="148"/>
                  </a:lnTo>
                  <a:lnTo>
                    <a:pt x="65" y="161"/>
                  </a:lnTo>
                  <a:lnTo>
                    <a:pt x="43" y="171"/>
                  </a:lnTo>
                  <a:lnTo>
                    <a:pt x="24" y="176"/>
                  </a:lnTo>
                  <a:lnTo>
                    <a:pt x="9" y="179"/>
                  </a:lnTo>
                  <a:lnTo>
                    <a:pt x="0" y="17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594" name="Freeform 106"/>
            <p:cNvSpPr>
              <a:spLocks/>
            </p:cNvSpPr>
            <p:nvPr/>
          </p:nvSpPr>
          <p:spPr bwMode="auto">
            <a:xfrm>
              <a:off x="2471" y="2652"/>
              <a:ext cx="379" cy="236"/>
            </a:xfrm>
            <a:custGeom>
              <a:avLst/>
              <a:gdLst/>
              <a:ahLst/>
              <a:cxnLst>
                <a:cxn ang="0">
                  <a:pos x="379" y="0"/>
                </a:cxn>
                <a:cxn ang="0">
                  <a:pos x="0" y="236"/>
                </a:cxn>
                <a:cxn ang="0">
                  <a:pos x="5" y="233"/>
                </a:cxn>
                <a:cxn ang="0">
                  <a:pos x="16" y="227"/>
                </a:cxn>
                <a:cxn ang="0">
                  <a:pos x="34" y="216"/>
                </a:cxn>
                <a:cxn ang="0">
                  <a:pos x="58" y="202"/>
                </a:cxn>
                <a:cxn ang="0">
                  <a:pos x="87" y="186"/>
                </a:cxn>
                <a:cxn ang="0">
                  <a:pos x="119" y="168"/>
                </a:cxn>
                <a:cxn ang="0">
                  <a:pos x="153" y="148"/>
                </a:cxn>
                <a:cxn ang="0">
                  <a:pos x="188" y="127"/>
                </a:cxn>
                <a:cxn ang="0">
                  <a:pos x="222" y="106"/>
                </a:cxn>
                <a:cxn ang="0">
                  <a:pos x="256" y="86"/>
                </a:cxn>
                <a:cxn ang="0">
                  <a:pos x="289" y="66"/>
                </a:cxn>
                <a:cxn ang="0">
                  <a:pos x="317" y="48"/>
                </a:cxn>
                <a:cxn ang="0">
                  <a:pos x="342" y="31"/>
                </a:cxn>
                <a:cxn ang="0">
                  <a:pos x="361" y="17"/>
                </a:cxn>
                <a:cxn ang="0">
                  <a:pos x="373" y="7"/>
                </a:cxn>
                <a:cxn ang="0">
                  <a:pos x="379" y="0"/>
                </a:cxn>
              </a:cxnLst>
              <a:rect l="0" t="0" r="r" b="b"/>
              <a:pathLst>
                <a:path w="379" h="236">
                  <a:moveTo>
                    <a:pt x="379" y="0"/>
                  </a:moveTo>
                  <a:lnTo>
                    <a:pt x="0" y="236"/>
                  </a:lnTo>
                  <a:lnTo>
                    <a:pt x="5" y="233"/>
                  </a:lnTo>
                  <a:lnTo>
                    <a:pt x="16" y="227"/>
                  </a:lnTo>
                  <a:lnTo>
                    <a:pt x="34" y="216"/>
                  </a:lnTo>
                  <a:lnTo>
                    <a:pt x="58" y="202"/>
                  </a:lnTo>
                  <a:lnTo>
                    <a:pt x="87" y="186"/>
                  </a:lnTo>
                  <a:lnTo>
                    <a:pt x="119" y="168"/>
                  </a:lnTo>
                  <a:lnTo>
                    <a:pt x="153" y="148"/>
                  </a:lnTo>
                  <a:lnTo>
                    <a:pt x="188" y="127"/>
                  </a:lnTo>
                  <a:lnTo>
                    <a:pt x="222" y="106"/>
                  </a:lnTo>
                  <a:lnTo>
                    <a:pt x="256" y="86"/>
                  </a:lnTo>
                  <a:lnTo>
                    <a:pt x="289" y="66"/>
                  </a:lnTo>
                  <a:lnTo>
                    <a:pt x="317" y="48"/>
                  </a:lnTo>
                  <a:lnTo>
                    <a:pt x="342" y="31"/>
                  </a:lnTo>
                  <a:lnTo>
                    <a:pt x="361" y="17"/>
                  </a:lnTo>
                  <a:lnTo>
                    <a:pt x="373" y="7"/>
                  </a:lnTo>
                  <a:lnTo>
                    <a:pt x="37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595" name="Freeform 107"/>
            <p:cNvSpPr>
              <a:spLocks/>
            </p:cNvSpPr>
            <p:nvPr/>
          </p:nvSpPr>
          <p:spPr bwMode="auto">
            <a:xfrm>
              <a:off x="2462" y="2542"/>
              <a:ext cx="368" cy="56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368" y="56"/>
                </a:cxn>
                <a:cxn ang="0">
                  <a:pos x="364" y="55"/>
                </a:cxn>
                <a:cxn ang="0">
                  <a:pos x="354" y="53"/>
                </a:cxn>
                <a:cxn ang="0">
                  <a:pos x="339" y="49"/>
                </a:cxn>
                <a:cxn ang="0">
                  <a:pos x="317" y="45"/>
                </a:cxn>
                <a:cxn ang="0">
                  <a:pos x="292" y="39"/>
                </a:cxn>
                <a:cxn ang="0">
                  <a:pos x="264" y="34"/>
                </a:cxn>
                <a:cxn ang="0">
                  <a:pos x="233" y="28"/>
                </a:cxn>
                <a:cxn ang="0">
                  <a:pos x="202" y="22"/>
                </a:cxn>
                <a:cxn ang="0">
                  <a:pos x="168" y="17"/>
                </a:cxn>
                <a:cxn ang="0">
                  <a:pos x="137" y="11"/>
                </a:cxn>
                <a:cxn ang="0">
                  <a:pos x="105" y="7"/>
                </a:cxn>
                <a:cxn ang="0">
                  <a:pos x="76" y="2"/>
                </a:cxn>
                <a:cxn ang="0">
                  <a:pos x="50" y="0"/>
                </a:cxn>
                <a:cxn ang="0">
                  <a:pos x="28" y="0"/>
                </a:cxn>
                <a:cxn ang="0">
                  <a:pos x="11" y="0"/>
                </a:cxn>
                <a:cxn ang="0">
                  <a:pos x="0" y="2"/>
                </a:cxn>
              </a:cxnLst>
              <a:rect l="0" t="0" r="r" b="b"/>
              <a:pathLst>
                <a:path w="368" h="56">
                  <a:moveTo>
                    <a:pt x="0" y="2"/>
                  </a:moveTo>
                  <a:lnTo>
                    <a:pt x="368" y="56"/>
                  </a:lnTo>
                  <a:lnTo>
                    <a:pt x="364" y="55"/>
                  </a:lnTo>
                  <a:lnTo>
                    <a:pt x="354" y="53"/>
                  </a:lnTo>
                  <a:lnTo>
                    <a:pt x="339" y="49"/>
                  </a:lnTo>
                  <a:lnTo>
                    <a:pt x="317" y="45"/>
                  </a:lnTo>
                  <a:lnTo>
                    <a:pt x="292" y="39"/>
                  </a:lnTo>
                  <a:lnTo>
                    <a:pt x="264" y="34"/>
                  </a:lnTo>
                  <a:lnTo>
                    <a:pt x="233" y="28"/>
                  </a:lnTo>
                  <a:lnTo>
                    <a:pt x="202" y="22"/>
                  </a:lnTo>
                  <a:lnTo>
                    <a:pt x="168" y="17"/>
                  </a:lnTo>
                  <a:lnTo>
                    <a:pt x="137" y="11"/>
                  </a:lnTo>
                  <a:lnTo>
                    <a:pt x="105" y="7"/>
                  </a:lnTo>
                  <a:lnTo>
                    <a:pt x="76" y="2"/>
                  </a:lnTo>
                  <a:lnTo>
                    <a:pt x="50" y="0"/>
                  </a:lnTo>
                  <a:lnTo>
                    <a:pt x="28" y="0"/>
                  </a:lnTo>
                  <a:lnTo>
                    <a:pt x="11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596" name="Freeform 108"/>
            <p:cNvSpPr>
              <a:spLocks/>
            </p:cNvSpPr>
            <p:nvPr/>
          </p:nvSpPr>
          <p:spPr bwMode="auto">
            <a:xfrm>
              <a:off x="2060" y="2559"/>
              <a:ext cx="368" cy="103"/>
            </a:xfrm>
            <a:custGeom>
              <a:avLst/>
              <a:gdLst/>
              <a:ahLst/>
              <a:cxnLst>
                <a:cxn ang="0">
                  <a:pos x="0" y="103"/>
                </a:cxn>
                <a:cxn ang="0">
                  <a:pos x="368" y="0"/>
                </a:cxn>
                <a:cxn ang="0">
                  <a:pos x="363" y="1"/>
                </a:cxn>
                <a:cxn ang="0">
                  <a:pos x="354" y="4"/>
                </a:cxn>
                <a:cxn ang="0">
                  <a:pos x="338" y="9"/>
                </a:cxn>
                <a:cxn ang="0">
                  <a:pos x="317" y="17"/>
                </a:cxn>
                <a:cxn ang="0">
                  <a:pos x="293" y="25"/>
                </a:cxn>
                <a:cxn ang="0">
                  <a:pos x="265" y="35"/>
                </a:cxn>
                <a:cxn ang="0">
                  <a:pos x="233" y="45"/>
                </a:cxn>
                <a:cxn ang="0">
                  <a:pos x="202" y="55"/>
                </a:cxn>
                <a:cxn ang="0">
                  <a:pos x="170" y="65"/>
                </a:cxn>
                <a:cxn ang="0">
                  <a:pos x="137" y="74"/>
                </a:cxn>
                <a:cxn ang="0">
                  <a:pos x="106" y="83"/>
                </a:cxn>
                <a:cxn ang="0">
                  <a:pos x="78" y="91"/>
                </a:cxn>
                <a:cxn ang="0">
                  <a:pos x="53" y="97"/>
                </a:cxn>
                <a:cxn ang="0">
                  <a:pos x="30" y="101"/>
                </a:cxn>
                <a:cxn ang="0">
                  <a:pos x="13" y="103"/>
                </a:cxn>
                <a:cxn ang="0">
                  <a:pos x="0" y="103"/>
                </a:cxn>
              </a:cxnLst>
              <a:rect l="0" t="0" r="r" b="b"/>
              <a:pathLst>
                <a:path w="368" h="103">
                  <a:moveTo>
                    <a:pt x="0" y="103"/>
                  </a:moveTo>
                  <a:lnTo>
                    <a:pt x="368" y="0"/>
                  </a:lnTo>
                  <a:lnTo>
                    <a:pt x="363" y="1"/>
                  </a:lnTo>
                  <a:lnTo>
                    <a:pt x="354" y="4"/>
                  </a:lnTo>
                  <a:lnTo>
                    <a:pt x="338" y="9"/>
                  </a:lnTo>
                  <a:lnTo>
                    <a:pt x="317" y="17"/>
                  </a:lnTo>
                  <a:lnTo>
                    <a:pt x="293" y="25"/>
                  </a:lnTo>
                  <a:lnTo>
                    <a:pt x="265" y="35"/>
                  </a:lnTo>
                  <a:lnTo>
                    <a:pt x="233" y="45"/>
                  </a:lnTo>
                  <a:lnTo>
                    <a:pt x="202" y="55"/>
                  </a:lnTo>
                  <a:lnTo>
                    <a:pt x="170" y="65"/>
                  </a:lnTo>
                  <a:lnTo>
                    <a:pt x="137" y="74"/>
                  </a:lnTo>
                  <a:lnTo>
                    <a:pt x="106" y="83"/>
                  </a:lnTo>
                  <a:lnTo>
                    <a:pt x="78" y="91"/>
                  </a:lnTo>
                  <a:lnTo>
                    <a:pt x="53" y="97"/>
                  </a:lnTo>
                  <a:lnTo>
                    <a:pt x="30" y="101"/>
                  </a:lnTo>
                  <a:lnTo>
                    <a:pt x="13" y="103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597" name="Freeform 109"/>
            <p:cNvSpPr>
              <a:spLocks/>
            </p:cNvSpPr>
            <p:nvPr/>
          </p:nvSpPr>
          <p:spPr bwMode="auto">
            <a:xfrm>
              <a:off x="2238" y="2436"/>
              <a:ext cx="875" cy="416"/>
            </a:xfrm>
            <a:custGeom>
              <a:avLst/>
              <a:gdLst/>
              <a:ahLst/>
              <a:cxnLst>
                <a:cxn ang="0">
                  <a:pos x="0" y="128"/>
                </a:cxn>
                <a:cxn ang="0">
                  <a:pos x="450" y="416"/>
                </a:cxn>
                <a:cxn ang="0">
                  <a:pos x="863" y="165"/>
                </a:cxn>
                <a:cxn ang="0">
                  <a:pos x="865" y="164"/>
                </a:cxn>
                <a:cxn ang="0">
                  <a:pos x="868" y="159"/>
                </a:cxn>
                <a:cxn ang="0">
                  <a:pos x="872" y="154"/>
                </a:cxn>
                <a:cxn ang="0">
                  <a:pos x="875" y="145"/>
                </a:cxn>
                <a:cxn ang="0">
                  <a:pos x="873" y="135"/>
                </a:cxn>
                <a:cxn ang="0">
                  <a:pos x="869" y="127"/>
                </a:cxn>
                <a:cxn ang="0">
                  <a:pos x="859" y="117"/>
                </a:cxn>
                <a:cxn ang="0">
                  <a:pos x="842" y="107"/>
                </a:cxn>
                <a:cxn ang="0">
                  <a:pos x="469" y="0"/>
                </a:cxn>
                <a:cxn ang="0">
                  <a:pos x="0" y="128"/>
                </a:cxn>
              </a:cxnLst>
              <a:rect l="0" t="0" r="r" b="b"/>
              <a:pathLst>
                <a:path w="875" h="416">
                  <a:moveTo>
                    <a:pt x="0" y="128"/>
                  </a:moveTo>
                  <a:lnTo>
                    <a:pt x="450" y="416"/>
                  </a:lnTo>
                  <a:lnTo>
                    <a:pt x="863" y="165"/>
                  </a:lnTo>
                  <a:lnTo>
                    <a:pt x="865" y="164"/>
                  </a:lnTo>
                  <a:lnTo>
                    <a:pt x="868" y="159"/>
                  </a:lnTo>
                  <a:lnTo>
                    <a:pt x="872" y="154"/>
                  </a:lnTo>
                  <a:lnTo>
                    <a:pt x="875" y="145"/>
                  </a:lnTo>
                  <a:lnTo>
                    <a:pt x="873" y="135"/>
                  </a:lnTo>
                  <a:lnTo>
                    <a:pt x="869" y="127"/>
                  </a:lnTo>
                  <a:lnTo>
                    <a:pt x="859" y="117"/>
                  </a:lnTo>
                  <a:lnTo>
                    <a:pt x="842" y="107"/>
                  </a:lnTo>
                  <a:lnTo>
                    <a:pt x="469" y="0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598" name="Freeform 110"/>
            <p:cNvSpPr>
              <a:spLocks/>
            </p:cNvSpPr>
            <p:nvPr/>
          </p:nvSpPr>
          <p:spPr bwMode="auto">
            <a:xfrm>
              <a:off x="2250" y="2591"/>
              <a:ext cx="469" cy="264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1" y="3"/>
                </a:cxn>
                <a:cxn ang="0">
                  <a:pos x="15" y="9"/>
                </a:cxn>
                <a:cxn ang="0">
                  <a:pos x="22" y="18"/>
                </a:cxn>
                <a:cxn ang="0">
                  <a:pos x="28" y="30"/>
                </a:cxn>
                <a:cxn ang="0">
                  <a:pos x="31" y="45"/>
                </a:cxn>
                <a:cxn ang="0">
                  <a:pos x="28" y="62"/>
                </a:cxn>
                <a:cxn ang="0">
                  <a:pos x="18" y="81"/>
                </a:cxn>
                <a:cxn ang="0">
                  <a:pos x="0" y="99"/>
                </a:cxn>
                <a:cxn ang="0">
                  <a:pos x="5" y="102"/>
                </a:cxn>
                <a:cxn ang="0">
                  <a:pos x="19" y="110"/>
                </a:cxn>
                <a:cxn ang="0">
                  <a:pos x="42" y="123"/>
                </a:cxn>
                <a:cxn ang="0">
                  <a:pos x="72" y="140"/>
                </a:cxn>
                <a:cxn ang="0">
                  <a:pos x="107" y="158"/>
                </a:cxn>
                <a:cxn ang="0">
                  <a:pos x="147" y="178"/>
                </a:cxn>
                <a:cxn ang="0">
                  <a:pos x="189" y="198"/>
                </a:cxn>
                <a:cxn ang="0">
                  <a:pos x="233" y="218"/>
                </a:cxn>
                <a:cxn ang="0">
                  <a:pos x="277" y="234"/>
                </a:cxn>
                <a:cxn ang="0">
                  <a:pos x="319" y="249"/>
                </a:cxn>
                <a:cxn ang="0">
                  <a:pos x="358" y="259"/>
                </a:cxn>
                <a:cxn ang="0">
                  <a:pos x="394" y="264"/>
                </a:cxn>
                <a:cxn ang="0">
                  <a:pos x="423" y="263"/>
                </a:cxn>
                <a:cxn ang="0">
                  <a:pos x="447" y="256"/>
                </a:cxn>
                <a:cxn ang="0">
                  <a:pos x="463" y="239"/>
                </a:cxn>
                <a:cxn ang="0">
                  <a:pos x="469" y="213"/>
                </a:cxn>
                <a:cxn ang="0">
                  <a:pos x="469" y="213"/>
                </a:cxn>
                <a:cxn ang="0">
                  <a:pos x="466" y="210"/>
                </a:cxn>
                <a:cxn ang="0">
                  <a:pos x="462" y="208"/>
                </a:cxn>
                <a:cxn ang="0">
                  <a:pos x="456" y="202"/>
                </a:cxn>
                <a:cxn ang="0">
                  <a:pos x="446" y="196"/>
                </a:cxn>
                <a:cxn ang="0">
                  <a:pos x="433" y="188"/>
                </a:cxn>
                <a:cxn ang="0">
                  <a:pos x="418" y="178"/>
                </a:cxn>
                <a:cxn ang="0">
                  <a:pos x="397" y="167"/>
                </a:cxn>
                <a:cxn ang="0">
                  <a:pos x="370" y="154"/>
                </a:cxn>
                <a:cxn ang="0">
                  <a:pos x="339" y="138"/>
                </a:cxn>
                <a:cxn ang="0">
                  <a:pos x="302" y="122"/>
                </a:cxn>
                <a:cxn ang="0">
                  <a:pos x="258" y="102"/>
                </a:cxn>
                <a:cxn ang="0">
                  <a:pos x="207" y="79"/>
                </a:cxn>
                <a:cxn ang="0">
                  <a:pos x="149" y="55"/>
                </a:cxn>
                <a:cxn ang="0">
                  <a:pos x="83" y="28"/>
                </a:cxn>
                <a:cxn ang="0">
                  <a:pos x="8" y="0"/>
                </a:cxn>
              </a:cxnLst>
              <a:rect l="0" t="0" r="r" b="b"/>
              <a:pathLst>
                <a:path w="469" h="264">
                  <a:moveTo>
                    <a:pt x="8" y="0"/>
                  </a:moveTo>
                  <a:lnTo>
                    <a:pt x="11" y="3"/>
                  </a:lnTo>
                  <a:lnTo>
                    <a:pt x="15" y="9"/>
                  </a:lnTo>
                  <a:lnTo>
                    <a:pt x="22" y="18"/>
                  </a:lnTo>
                  <a:lnTo>
                    <a:pt x="28" y="30"/>
                  </a:lnTo>
                  <a:lnTo>
                    <a:pt x="31" y="45"/>
                  </a:lnTo>
                  <a:lnTo>
                    <a:pt x="28" y="62"/>
                  </a:lnTo>
                  <a:lnTo>
                    <a:pt x="18" y="81"/>
                  </a:lnTo>
                  <a:lnTo>
                    <a:pt x="0" y="99"/>
                  </a:lnTo>
                  <a:lnTo>
                    <a:pt x="5" y="102"/>
                  </a:lnTo>
                  <a:lnTo>
                    <a:pt x="19" y="110"/>
                  </a:lnTo>
                  <a:lnTo>
                    <a:pt x="42" y="123"/>
                  </a:lnTo>
                  <a:lnTo>
                    <a:pt x="72" y="140"/>
                  </a:lnTo>
                  <a:lnTo>
                    <a:pt x="107" y="158"/>
                  </a:lnTo>
                  <a:lnTo>
                    <a:pt x="147" y="178"/>
                  </a:lnTo>
                  <a:lnTo>
                    <a:pt x="189" y="198"/>
                  </a:lnTo>
                  <a:lnTo>
                    <a:pt x="233" y="218"/>
                  </a:lnTo>
                  <a:lnTo>
                    <a:pt x="277" y="234"/>
                  </a:lnTo>
                  <a:lnTo>
                    <a:pt x="319" y="249"/>
                  </a:lnTo>
                  <a:lnTo>
                    <a:pt x="358" y="259"/>
                  </a:lnTo>
                  <a:lnTo>
                    <a:pt x="394" y="264"/>
                  </a:lnTo>
                  <a:lnTo>
                    <a:pt x="423" y="263"/>
                  </a:lnTo>
                  <a:lnTo>
                    <a:pt x="447" y="256"/>
                  </a:lnTo>
                  <a:lnTo>
                    <a:pt x="463" y="239"/>
                  </a:lnTo>
                  <a:lnTo>
                    <a:pt x="469" y="213"/>
                  </a:lnTo>
                  <a:lnTo>
                    <a:pt x="469" y="213"/>
                  </a:lnTo>
                  <a:lnTo>
                    <a:pt x="466" y="210"/>
                  </a:lnTo>
                  <a:lnTo>
                    <a:pt x="462" y="208"/>
                  </a:lnTo>
                  <a:lnTo>
                    <a:pt x="456" y="202"/>
                  </a:lnTo>
                  <a:lnTo>
                    <a:pt x="446" y="196"/>
                  </a:lnTo>
                  <a:lnTo>
                    <a:pt x="433" y="188"/>
                  </a:lnTo>
                  <a:lnTo>
                    <a:pt x="418" y="178"/>
                  </a:lnTo>
                  <a:lnTo>
                    <a:pt x="397" y="167"/>
                  </a:lnTo>
                  <a:lnTo>
                    <a:pt x="370" y="154"/>
                  </a:lnTo>
                  <a:lnTo>
                    <a:pt x="339" y="138"/>
                  </a:lnTo>
                  <a:lnTo>
                    <a:pt x="302" y="122"/>
                  </a:lnTo>
                  <a:lnTo>
                    <a:pt x="258" y="102"/>
                  </a:lnTo>
                  <a:lnTo>
                    <a:pt x="207" y="79"/>
                  </a:lnTo>
                  <a:lnTo>
                    <a:pt x="149" y="55"/>
                  </a:lnTo>
                  <a:lnTo>
                    <a:pt x="83" y="28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599" name="Freeform 111"/>
            <p:cNvSpPr>
              <a:spLocks/>
            </p:cNvSpPr>
            <p:nvPr/>
          </p:nvSpPr>
          <p:spPr bwMode="auto">
            <a:xfrm>
              <a:off x="2196" y="2554"/>
              <a:ext cx="537" cy="3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2" y="223"/>
                </a:cxn>
                <a:cxn ang="0">
                  <a:pos x="494" y="226"/>
                </a:cxn>
                <a:cxn ang="0">
                  <a:pos x="499" y="232"/>
                </a:cxn>
                <a:cxn ang="0">
                  <a:pos x="506" y="240"/>
                </a:cxn>
                <a:cxn ang="0">
                  <a:pos x="511" y="253"/>
                </a:cxn>
                <a:cxn ang="0">
                  <a:pos x="514" y="267"/>
                </a:cxn>
                <a:cxn ang="0">
                  <a:pos x="511" y="283"/>
                </a:cxn>
                <a:cxn ang="0">
                  <a:pos x="503" y="300"/>
                </a:cxn>
                <a:cxn ang="0">
                  <a:pos x="484" y="317"/>
                </a:cxn>
                <a:cxn ang="0">
                  <a:pos x="489" y="314"/>
                </a:cxn>
                <a:cxn ang="0">
                  <a:pos x="501" y="304"/>
                </a:cxn>
                <a:cxn ang="0">
                  <a:pos x="516" y="290"/>
                </a:cxn>
                <a:cxn ang="0">
                  <a:pos x="530" y="271"/>
                </a:cxn>
                <a:cxn ang="0">
                  <a:pos x="537" y="252"/>
                </a:cxn>
                <a:cxn ang="0">
                  <a:pos x="535" y="231"/>
                </a:cxn>
                <a:cxn ang="0">
                  <a:pos x="518" y="211"/>
                </a:cxn>
                <a:cxn ang="0">
                  <a:pos x="484" y="191"/>
                </a:cxn>
                <a:cxn ang="0">
                  <a:pos x="0" y="0"/>
                </a:cxn>
              </a:cxnLst>
              <a:rect l="0" t="0" r="r" b="b"/>
              <a:pathLst>
                <a:path w="537" h="317">
                  <a:moveTo>
                    <a:pt x="0" y="0"/>
                  </a:moveTo>
                  <a:lnTo>
                    <a:pt x="492" y="223"/>
                  </a:lnTo>
                  <a:lnTo>
                    <a:pt x="494" y="226"/>
                  </a:lnTo>
                  <a:lnTo>
                    <a:pt x="499" y="232"/>
                  </a:lnTo>
                  <a:lnTo>
                    <a:pt x="506" y="240"/>
                  </a:lnTo>
                  <a:lnTo>
                    <a:pt x="511" y="253"/>
                  </a:lnTo>
                  <a:lnTo>
                    <a:pt x="514" y="267"/>
                  </a:lnTo>
                  <a:lnTo>
                    <a:pt x="511" y="283"/>
                  </a:lnTo>
                  <a:lnTo>
                    <a:pt x="503" y="300"/>
                  </a:lnTo>
                  <a:lnTo>
                    <a:pt x="484" y="317"/>
                  </a:lnTo>
                  <a:lnTo>
                    <a:pt x="489" y="314"/>
                  </a:lnTo>
                  <a:lnTo>
                    <a:pt x="501" y="304"/>
                  </a:lnTo>
                  <a:lnTo>
                    <a:pt x="516" y="290"/>
                  </a:lnTo>
                  <a:lnTo>
                    <a:pt x="530" y="271"/>
                  </a:lnTo>
                  <a:lnTo>
                    <a:pt x="537" y="252"/>
                  </a:lnTo>
                  <a:lnTo>
                    <a:pt x="535" y="231"/>
                  </a:lnTo>
                  <a:lnTo>
                    <a:pt x="518" y="211"/>
                  </a:lnTo>
                  <a:lnTo>
                    <a:pt x="484" y="1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600" name="Freeform 112"/>
            <p:cNvSpPr>
              <a:spLocks/>
            </p:cNvSpPr>
            <p:nvPr/>
          </p:nvSpPr>
          <p:spPr bwMode="auto">
            <a:xfrm>
              <a:off x="2217" y="2680"/>
              <a:ext cx="435" cy="20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35" y="201"/>
                </a:cxn>
                <a:cxn ang="0">
                  <a:pos x="431" y="199"/>
                </a:cxn>
                <a:cxn ang="0">
                  <a:pos x="417" y="194"/>
                </a:cxn>
                <a:cxn ang="0">
                  <a:pos x="397" y="186"/>
                </a:cxn>
                <a:cxn ang="0">
                  <a:pos x="370" y="175"/>
                </a:cxn>
                <a:cxn ang="0">
                  <a:pos x="338" y="164"/>
                </a:cxn>
                <a:cxn ang="0">
                  <a:pos x="302" y="150"/>
                </a:cxn>
                <a:cxn ang="0">
                  <a:pos x="264" y="134"/>
                </a:cxn>
                <a:cxn ang="0">
                  <a:pos x="225" y="117"/>
                </a:cxn>
                <a:cxn ang="0">
                  <a:pos x="185" y="100"/>
                </a:cxn>
                <a:cxn ang="0">
                  <a:pos x="146" y="83"/>
                </a:cxn>
                <a:cxn ang="0">
                  <a:pos x="109" y="66"/>
                </a:cxn>
                <a:cxn ang="0">
                  <a:pos x="76" y="51"/>
                </a:cxn>
                <a:cxn ang="0">
                  <a:pos x="47" y="35"/>
                </a:cxn>
                <a:cxn ang="0">
                  <a:pos x="24" y="21"/>
                </a:cxn>
                <a:cxn ang="0">
                  <a:pos x="9" y="10"/>
                </a:cxn>
                <a:cxn ang="0">
                  <a:pos x="0" y="0"/>
                </a:cxn>
              </a:cxnLst>
              <a:rect l="0" t="0" r="r" b="b"/>
              <a:pathLst>
                <a:path w="435" h="201">
                  <a:moveTo>
                    <a:pt x="0" y="0"/>
                  </a:moveTo>
                  <a:lnTo>
                    <a:pt x="435" y="201"/>
                  </a:lnTo>
                  <a:lnTo>
                    <a:pt x="431" y="199"/>
                  </a:lnTo>
                  <a:lnTo>
                    <a:pt x="417" y="194"/>
                  </a:lnTo>
                  <a:lnTo>
                    <a:pt x="397" y="186"/>
                  </a:lnTo>
                  <a:lnTo>
                    <a:pt x="370" y="175"/>
                  </a:lnTo>
                  <a:lnTo>
                    <a:pt x="338" y="164"/>
                  </a:lnTo>
                  <a:lnTo>
                    <a:pt x="302" y="150"/>
                  </a:lnTo>
                  <a:lnTo>
                    <a:pt x="264" y="134"/>
                  </a:lnTo>
                  <a:lnTo>
                    <a:pt x="225" y="117"/>
                  </a:lnTo>
                  <a:lnTo>
                    <a:pt x="185" y="100"/>
                  </a:lnTo>
                  <a:lnTo>
                    <a:pt x="146" y="83"/>
                  </a:lnTo>
                  <a:lnTo>
                    <a:pt x="109" y="66"/>
                  </a:lnTo>
                  <a:lnTo>
                    <a:pt x="76" y="51"/>
                  </a:lnTo>
                  <a:lnTo>
                    <a:pt x="47" y="35"/>
                  </a:lnTo>
                  <a:lnTo>
                    <a:pt x="24" y="21"/>
                  </a:lnTo>
                  <a:lnTo>
                    <a:pt x="9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601" name="Freeform 113"/>
            <p:cNvSpPr>
              <a:spLocks/>
            </p:cNvSpPr>
            <p:nvPr/>
          </p:nvSpPr>
          <p:spPr bwMode="auto">
            <a:xfrm>
              <a:off x="2750" y="2559"/>
              <a:ext cx="361" cy="197"/>
            </a:xfrm>
            <a:custGeom>
              <a:avLst/>
              <a:gdLst/>
              <a:ahLst/>
              <a:cxnLst>
                <a:cxn ang="0">
                  <a:pos x="0" y="193"/>
                </a:cxn>
                <a:cxn ang="0">
                  <a:pos x="361" y="0"/>
                </a:cxn>
                <a:cxn ang="0">
                  <a:pos x="357" y="2"/>
                </a:cxn>
                <a:cxn ang="0">
                  <a:pos x="347" y="9"/>
                </a:cxn>
                <a:cxn ang="0">
                  <a:pos x="332" y="21"/>
                </a:cxn>
                <a:cxn ang="0">
                  <a:pos x="310" y="35"/>
                </a:cxn>
                <a:cxn ang="0">
                  <a:pos x="285" y="53"/>
                </a:cxn>
                <a:cxn ang="0">
                  <a:pos x="257" y="72"/>
                </a:cxn>
                <a:cxn ang="0">
                  <a:pos x="227" y="91"/>
                </a:cxn>
                <a:cxn ang="0">
                  <a:pos x="196" y="111"/>
                </a:cxn>
                <a:cxn ang="0">
                  <a:pos x="164" y="131"/>
                </a:cxn>
                <a:cxn ang="0">
                  <a:pos x="131" y="149"/>
                </a:cxn>
                <a:cxn ang="0">
                  <a:pos x="101" y="166"/>
                </a:cxn>
                <a:cxn ang="0">
                  <a:pos x="73" y="180"/>
                </a:cxn>
                <a:cxn ang="0">
                  <a:pos x="48" y="190"/>
                </a:cxn>
                <a:cxn ang="0">
                  <a:pos x="27" y="196"/>
                </a:cxn>
                <a:cxn ang="0">
                  <a:pos x="10" y="197"/>
                </a:cxn>
                <a:cxn ang="0">
                  <a:pos x="0" y="193"/>
                </a:cxn>
              </a:cxnLst>
              <a:rect l="0" t="0" r="r" b="b"/>
              <a:pathLst>
                <a:path w="361" h="197">
                  <a:moveTo>
                    <a:pt x="0" y="193"/>
                  </a:moveTo>
                  <a:lnTo>
                    <a:pt x="361" y="0"/>
                  </a:lnTo>
                  <a:lnTo>
                    <a:pt x="357" y="2"/>
                  </a:lnTo>
                  <a:lnTo>
                    <a:pt x="347" y="9"/>
                  </a:lnTo>
                  <a:lnTo>
                    <a:pt x="332" y="21"/>
                  </a:lnTo>
                  <a:lnTo>
                    <a:pt x="310" y="35"/>
                  </a:lnTo>
                  <a:lnTo>
                    <a:pt x="285" y="53"/>
                  </a:lnTo>
                  <a:lnTo>
                    <a:pt x="257" y="72"/>
                  </a:lnTo>
                  <a:lnTo>
                    <a:pt x="227" y="91"/>
                  </a:lnTo>
                  <a:lnTo>
                    <a:pt x="196" y="111"/>
                  </a:lnTo>
                  <a:lnTo>
                    <a:pt x="164" y="131"/>
                  </a:lnTo>
                  <a:lnTo>
                    <a:pt x="131" y="149"/>
                  </a:lnTo>
                  <a:lnTo>
                    <a:pt x="101" y="166"/>
                  </a:lnTo>
                  <a:lnTo>
                    <a:pt x="73" y="180"/>
                  </a:lnTo>
                  <a:lnTo>
                    <a:pt x="48" y="190"/>
                  </a:lnTo>
                  <a:lnTo>
                    <a:pt x="27" y="196"/>
                  </a:lnTo>
                  <a:lnTo>
                    <a:pt x="10" y="197"/>
                  </a:lnTo>
                  <a:lnTo>
                    <a:pt x="0" y="19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602" name="Freeform 114"/>
            <p:cNvSpPr>
              <a:spLocks/>
            </p:cNvSpPr>
            <p:nvPr/>
          </p:nvSpPr>
          <p:spPr bwMode="auto">
            <a:xfrm>
              <a:off x="2680" y="2608"/>
              <a:ext cx="437" cy="263"/>
            </a:xfrm>
            <a:custGeom>
              <a:avLst/>
              <a:gdLst/>
              <a:ahLst/>
              <a:cxnLst>
                <a:cxn ang="0">
                  <a:pos x="437" y="0"/>
                </a:cxn>
                <a:cxn ang="0">
                  <a:pos x="0" y="263"/>
                </a:cxn>
                <a:cxn ang="0">
                  <a:pos x="5" y="260"/>
                </a:cxn>
                <a:cxn ang="0">
                  <a:pos x="19" y="253"/>
                </a:cxn>
                <a:cxn ang="0">
                  <a:pos x="40" y="242"/>
                </a:cxn>
                <a:cxn ang="0">
                  <a:pos x="67" y="226"/>
                </a:cxn>
                <a:cxn ang="0">
                  <a:pos x="99" y="208"/>
                </a:cxn>
                <a:cxn ang="0">
                  <a:pos x="136" y="188"/>
                </a:cxn>
                <a:cxn ang="0">
                  <a:pos x="176" y="165"/>
                </a:cxn>
                <a:cxn ang="0">
                  <a:pos x="215" y="143"/>
                </a:cxn>
                <a:cxn ang="0">
                  <a:pos x="256" y="120"/>
                </a:cxn>
                <a:cxn ang="0">
                  <a:pos x="296" y="97"/>
                </a:cxn>
                <a:cxn ang="0">
                  <a:pos x="332" y="75"/>
                </a:cxn>
                <a:cxn ang="0">
                  <a:pos x="365" y="54"/>
                </a:cxn>
                <a:cxn ang="0">
                  <a:pos x="393" y="35"/>
                </a:cxn>
                <a:cxn ang="0">
                  <a:pos x="416" y="20"/>
                </a:cxn>
                <a:cxn ang="0">
                  <a:pos x="431" y="8"/>
                </a:cxn>
                <a:cxn ang="0">
                  <a:pos x="437" y="0"/>
                </a:cxn>
              </a:cxnLst>
              <a:rect l="0" t="0" r="r" b="b"/>
              <a:pathLst>
                <a:path w="437" h="263">
                  <a:moveTo>
                    <a:pt x="437" y="0"/>
                  </a:moveTo>
                  <a:lnTo>
                    <a:pt x="0" y="263"/>
                  </a:lnTo>
                  <a:lnTo>
                    <a:pt x="5" y="260"/>
                  </a:lnTo>
                  <a:lnTo>
                    <a:pt x="19" y="253"/>
                  </a:lnTo>
                  <a:lnTo>
                    <a:pt x="40" y="242"/>
                  </a:lnTo>
                  <a:lnTo>
                    <a:pt x="67" y="226"/>
                  </a:lnTo>
                  <a:lnTo>
                    <a:pt x="99" y="208"/>
                  </a:lnTo>
                  <a:lnTo>
                    <a:pt x="136" y="188"/>
                  </a:lnTo>
                  <a:lnTo>
                    <a:pt x="176" y="165"/>
                  </a:lnTo>
                  <a:lnTo>
                    <a:pt x="215" y="143"/>
                  </a:lnTo>
                  <a:lnTo>
                    <a:pt x="256" y="120"/>
                  </a:lnTo>
                  <a:lnTo>
                    <a:pt x="296" y="97"/>
                  </a:lnTo>
                  <a:lnTo>
                    <a:pt x="332" y="75"/>
                  </a:lnTo>
                  <a:lnTo>
                    <a:pt x="365" y="54"/>
                  </a:lnTo>
                  <a:lnTo>
                    <a:pt x="393" y="35"/>
                  </a:lnTo>
                  <a:lnTo>
                    <a:pt x="416" y="20"/>
                  </a:lnTo>
                  <a:lnTo>
                    <a:pt x="431" y="8"/>
                  </a:lnTo>
                  <a:lnTo>
                    <a:pt x="43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603" name="Freeform 115"/>
            <p:cNvSpPr>
              <a:spLocks/>
            </p:cNvSpPr>
            <p:nvPr/>
          </p:nvSpPr>
          <p:spPr bwMode="auto">
            <a:xfrm>
              <a:off x="2707" y="2433"/>
              <a:ext cx="394" cy="106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394" y="106"/>
                </a:cxn>
                <a:cxn ang="0">
                  <a:pos x="390" y="104"/>
                </a:cxn>
                <a:cxn ang="0">
                  <a:pos x="379" y="100"/>
                </a:cxn>
                <a:cxn ang="0">
                  <a:pos x="362" y="95"/>
                </a:cxn>
                <a:cxn ang="0">
                  <a:pos x="339" y="86"/>
                </a:cxn>
                <a:cxn ang="0">
                  <a:pos x="312" y="78"/>
                </a:cxn>
                <a:cxn ang="0">
                  <a:pos x="283" y="68"/>
                </a:cxn>
                <a:cxn ang="0">
                  <a:pos x="250" y="56"/>
                </a:cxn>
                <a:cxn ang="0">
                  <a:pos x="216" y="47"/>
                </a:cxn>
                <a:cxn ang="0">
                  <a:pos x="181" y="35"/>
                </a:cxn>
                <a:cxn ang="0">
                  <a:pos x="147" y="27"/>
                </a:cxn>
                <a:cxn ang="0">
                  <a:pos x="113" y="17"/>
                </a:cxn>
                <a:cxn ang="0">
                  <a:pos x="82" y="10"/>
                </a:cxn>
                <a:cxn ang="0">
                  <a:pos x="55" y="4"/>
                </a:cxn>
                <a:cxn ang="0">
                  <a:pos x="31" y="1"/>
                </a:cxn>
                <a:cxn ang="0">
                  <a:pos x="13" y="0"/>
                </a:cxn>
                <a:cxn ang="0">
                  <a:pos x="0" y="3"/>
                </a:cxn>
              </a:cxnLst>
              <a:rect l="0" t="0" r="r" b="b"/>
              <a:pathLst>
                <a:path w="394" h="106">
                  <a:moveTo>
                    <a:pt x="0" y="3"/>
                  </a:moveTo>
                  <a:lnTo>
                    <a:pt x="394" y="106"/>
                  </a:lnTo>
                  <a:lnTo>
                    <a:pt x="390" y="104"/>
                  </a:lnTo>
                  <a:lnTo>
                    <a:pt x="379" y="100"/>
                  </a:lnTo>
                  <a:lnTo>
                    <a:pt x="362" y="95"/>
                  </a:lnTo>
                  <a:lnTo>
                    <a:pt x="339" y="86"/>
                  </a:lnTo>
                  <a:lnTo>
                    <a:pt x="312" y="78"/>
                  </a:lnTo>
                  <a:lnTo>
                    <a:pt x="283" y="68"/>
                  </a:lnTo>
                  <a:lnTo>
                    <a:pt x="250" y="56"/>
                  </a:lnTo>
                  <a:lnTo>
                    <a:pt x="216" y="47"/>
                  </a:lnTo>
                  <a:lnTo>
                    <a:pt x="181" y="35"/>
                  </a:lnTo>
                  <a:lnTo>
                    <a:pt x="147" y="27"/>
                  </a:lnTo>
                  <a:lnTo>
                    <a:pt x="113" y="17"/>
                  </a:lnTo>
                  <a:lnTo>
                    <a:pt x="82" y="10"/>
                  </a:lnTo>
                  <a:lnTo>
                    <a:pt x="55" y="4"/>
                  </a:lnTo>
                  <a:lnTo>
                    <a:pt x="31" y="1"/>
                  </a:lnTo>
                  <a:lnTo>
                    <a:pt x="1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604" name="Freeform 116"/>
            <p:cNvSpPr>
              <a:spLocks/>
            </p:cNvSpPr>
            <p:nvPr/>
          </p:nvSpPr>
          <p:spPr bwMode="auto">
            <a:xfrm>
              <a:off x="2257" y="2451"/>
              <a:ext cx="411" cy="98"/>
            </a:xfrm>
            <a:custGeom>
              <a:avLst/>
              <a:gdLst/>
              <a:ahLst/>
              <a:cxnLst>
                <a:cxn ang="0">
                  <a:pos x="0" y="96"/>
                </a:cxn>
                <a:cxn ang="0">
                  <a:pos x="411" y="0"/>
                </a:cxn>
                <a:cxn ang="0">
                  <a:pos x="407" y="2"/>
                </a:cxn>
                <a:cxn ang="0">
                  <a:pos x="395" y="4"/>
                </a:cxn>
                <a:cxn ang="0">
                  <a:pos x="377" y="10"/>
                </a:cxn>
                <a:cxn ang="0">
                  <a:pos x="354" y="17"/>
                </a:cxn>
                <a:cxn ang="0">
                  <a:pos x="326" y="26"/>
                </a:cxn>
                <a:cxn ang="0">
                  <a:pos x="295" y="36"/>
                </a:cxn>
                <a:cxn ang="0">
                  <a:pos x="261" y="45"/>
                </a:cxn>
                <a:cxn ang="0">
                  <a:pos x="224" y="54"/>
                </a:cxn>
                <a:cxn ang="0">
                  <a:pos x="189" y="64"/>
                </a:cxn>
                <a:cxn ang="0">
                  <a:pos x="152" y="74"/>
                </a:cxn>
                <a:cxn ang="0">
                  <a:pos x="118" y="82"/>
                </a:cxn>
                <a:cxn ang="0">
                  <a:pos x="86" y="88"/>
                </a:cxn>
                <a:cxn ang="0">
                  <a:pos x="58" y="93"/>
                </a:cxn>
                <a:cxn ang="0">
                  <a:pos x="32" y="98"/>
                </a:cxn>
                <a:cxn ang="0">
                  <a:pos x="12" y="98"/>
                </a:cxn>
                <a:cxn ang="0">
                  <a:pos x="0" y="96"/>
                </a:cxn>
              </a:cxnLst>
              <a:rect l="0" t="0" r="r" b="b"/>
              <a:pathLst>
                <a:path w="411" h="98">
                  <a:moveTo>
                    <a:pt x="0" y="96"/>
                  </a:moveTo>
                  <a:lnTo>
                    <a:pt x="411" y="0"/>
                  </a:lnTo>
                  <a:lnTo>
                    <a:pt x="407" y="2"/>
                  </a:lnTo>
                  <a:lnTo>
                    <a:pt x="395" y="4"/>
                  </a:lnTo>
                  <a:lnTo>
                    <a:pt x="377" y="10"/>
                  </a:lnTo>
                  <a:lnTo>
                    <a:pt x="354" y="17"/>
                  </a:lnTo>
                  <a:lnTo>
                    <a:pt x="326" y="26"/>
                  </a:lnTo>
                  <a:lnTo>
                    <a:pt x="295" y="36"/>
                  </a:lnTo>
                  <a:lnTo>
                    <a:pt x="261" y="45"/>
                  </a:lnTo>
                  <a:lnTo>
                    <a:pt x="224" y="54"/>
                  </a:lnTo>
                  <a:lnTo>
                    <a:pt x="189" y="64"/>
                  </a:lnTo>
                  <a:lnTo>
                    <a:pt x="152" y="74"/>
                  </a:lnTo>
                  <a:lnTo>
                    <a:pt x="118" y="82"/>
                  </a:lnTo>
                  <a:lnTo>
                    <a:pt x="86" y="88"/>
                  </a:lnTo>
                  <a:lnTo>
                    <a:pt x="58" y="93"/>
                  </a:lnTo>
                  <a:lnTo>
                    <a:pt x="32" y="98"/>
                  </a:lnTo>
                  <a:lnTo>
                    <a:pt x="12" y="98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605" name="Freeform 117"/>
            <p:cNvSpPr>
              <a:spLocks/>
            </p:cNvSpPr>
            <p:nvPr/>
          </p:nvSpPr>
          <p:spPr bwMode="auto">
            <a:xfrm>
              <a:off x="528" y="2289"/>
              <a:ext cx="1113" cy="357"/>
            </a:xfrm>
            <a:custGeom>
              <a:avLst/>
              <a:gdLst/>
              <a:ahLst/>
              <a:cxnLst>
                <a:cxn ang="0">
                  <a:pos x="0" y="114"/>
                </a:cxn>
                <a:cxn ang="0">
                  <a:pos x="387" y="279"/>
                </a:cxn>
                <a:cxn ang="0">
                  <a:pos x="914" y="357"/>
                </a:cxn>
                <a:cxn ang="0">
                  <a:pos x="1113" y="202"/>
                </a:cxn>
                <a:cxn ang="0">
                  <a:pos x="691" y="135"/>
                </a:cxn>
                <a:cxn ang="0">
                  <a:pos x="414" y="0"/>
                </a:cxn>
                <a:cxn ang="0">
                  <a:pos x="410" y="0"/>
                </a:cxn>
                <a:cxn ang="0">
                  <a:pos x="400" y="0"/>
                </a:cxn>
                <a:cxn ang="0">
                  <a:pos x="383" y="0"/>
                </a:cxn>
                <a:cxn ang="0">
                  <a:pos x="360" y="0"/>
                </a:cxn>
                <a:cxn ang="0">
                  <a:pos x="335" y="0"/>
                </a:cxn>
                <a:cxn ang="0">
                  <a:pos x="304" y="1"/>
                </a:cxn>
                <a:cxn ang="0">
                  <a:pos x="271" y="4"/>
                </a:cxn>
                <a:cxn ang="0">
                  <a:pos x="237" y="8"/>
                </a:cxn>
                <a:cxn ang="0">
                  <a:pos x="202" y="14"/>
                </a:cxn>
                <a:cxn ang="0">
                  <a:pos x="167" y="21"/>
                </a:cxn>
                <a:cxn ang="0">
                  <a:pos x="131" y="30"/>
                </a:cxn>
                <a:cxn ang="0">
                  <a:pos x="99" y="42"/>
                </a:cxn>
                <a:cxn ang="0">
                  <a:pos x="68" y="55"/>
                </a:cxn>
                <a:cxn ang="0">
                  <a:pos x="41" y="72"/>
                </a:cxn>
                <a:cxn ang="0">
                  <a:pos x="18" y="92"/>
                </a:cxn>
                <a:cxn ang="0">
                  <a:pos x="0" y="114"/>
                </a:cxn>
              </a:cxnLst>
              <a:rect l="0" t="0" r="r" b="b"/>
              <a:pathLst>
                <a:path w="1113" h="357">
                  <a:moveTo>
                    <a:pt x="0" y="114"/>
                  </a:moveTo>
                  <a:lnTo>
                    <a:pt x="387" y="279"/>
                  </a:lnTo>
                  <a:lnTo>
                    <a:pt x="914" y="357"/>
                  </a:lnTo>
                  <a:lnTo>
                    <a:pt x="1113" y="202"/>
                  </a:lnTo>
                  <a:lnTo>
                    <a:pt x="691" y="135"/>
                  </a:lnTo>
                  <a:lnTo>
                    <a:pt x="414" y="0"/>
                  </a:lnTo>
                  <a:lnTo>
                    <a:pt x="410" y="0"/>
                  </a:lnTo>
                  <a:lnTo>
                    <a:pt x="400" y="0"/>
                  </a:lnTo>
                  <a:lnTo>
                    <a:pt x="383" y="0"/>
                  </a:lnTo>
                  <a:lnTo>
                    <a:pt x="360" y="0"/>
                  </a:lnTo>
                  <a:lnTo>
                    <a:pt x="335" y="0"/>
                  </a:lnTo>
                  <a:lnTo>
                    <a:pt x="304" y="1"/>
                  </a:lnTo>
                  <a:lnTo>
                    <a:pt x="271" y="4"/>
                  </a:lnTo>
                  <a:lnTo>
                    <a:pt x="237" y="8"/>
                  </a:lnTo>
                  <a:lnTo>
                    <a:pt x="202" y="14"/>
                  </a:lnTo>
                  <a:lnTo>
                    <a:pt x="167" y="21"/>
                  </a:lnTo>
                  <a:lnTo>
                    <a:pt x="131" y="30"/>
                  </a:lnTo>
                  <a:lnTo>
                    <a:pt x="99" y="42"/>
                  </a:lnTo>
                  <a:lnTo>
                    <a:pt x="68" y="55"/>
                  </a:lnTo>
                  <a:lnTo>
                    <a:pt x="41" y="72"/>
                  </a:lnTo>
                  <a:lnTo>
                    <a:pt x="18" y="92"/>
                  </a:lnTo>
                  <a:lnTo>
                    <a:pt x="0" y="114"/>
                  </a:lnTo>
                  <a:close/>
                </a:path>
              </a:pathLst>
            </a:cu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606" name="Freeform 118"/>
            <p:cNvSpPr>
              <a:spLocks/>
            </p:cNvSpPr>
            <p:nvPr/>
          </p:nvSpPr>
          <p:spPr bwMode="auto">
            <a:xfrm>
              <a:off x="552" y="2423"/>
              <a:ext cx="442" cy="20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6" y="144"/>
                </a:cxn>
                <a:cxn ang="0">
                  <a:pos x="308" y="148"/>
                </a:cxn>
                <a:cxn ang="0">
                  <a:pos x="312" y="160"/>
                </a:cxn>
                <a:cxn ang="0">
                  <a:pos x="321" y="172"/>
                </a:cxn>
                <a:cxn ang="0">
                  <a:pos x="333" y="186"/>
                </a:cxn>
                <a:cxn ang="0">
                  <a:pos x="352" y="198"/>
                </a:cxn>
                <a:cxn ang="0">
                  <a:pos x="376" y="201"/>
                </a:cxn>
                <a:cxn ang="0">
                  <a:pos x="405" y="195"/>
                </a:cxn>
                <a:cxn ang="0">
                  <a:pos x="442" y="177"/>
                </a:cxn>
                <a:cxn ang="0">
                  <a:pos x="438" y="178"/>
                </a:cxn>
                <a:cxn ang="0">
                  <a:pos x="428" y="181"/>
                </a:cxn>
                <a:cxn ang="0">
                  <a:pos x="412" y="184"/>
                </a:cxn>
                <a:cxn ang="0">
                  <a:pos x="394" y="184"/>
                </a:cxn>
                <a:cxn ang="0">
                  <a:pos x="374" y="181"/>
                </a:cxn>
                <a:cxn ang="0">
                  <a:pos x="356" y="172"/>
                </a:cxn>
                <a:cxn ang="0">
                  <a:pos x="339" y="155"/>
                </a:cxn>
                <a:cxn ang="0">
                  <a:pos x="326" y="131"/>
                </a:cxn>
                <a:cxn ang="0">
                  <a:pos x="0" y="0"/>
                </a:cxn>
              </a:cxnLst>
              <a:rect l="0" t="0" r="r" b="b"/>
              <a:pathLst>
                <a:path w="442" h="201">
                  <a:moveTo>
                    <a:pt x="0" y="0"/>
                  </a:moveTo>
                  <a:lnTo>
                    <a:pt x="306" y="144"/>
                  </a:lnTo>
                  <a:lnTo>
                    <a:pt x="308" y="148"/>
                  </a:lnTo>
                  <a:lnTo>
                    <a:pt x="312" y="160"/>
                  </a:lnTo>
                  <a:lnTo>
                    <a:pt x="321" y="172"/>
                  </a:lnTo>
                  <a:lnTo>
                    <a:pt x="333" y="186"/>
                  </a:lnTo>
                  <a:lnTo>
                    <a:pt x="352" y="198"/>
                  </a:lnTo>
                  <a:lnTo>
                    <a:pt x="376" y="201"/>
                  </a:lnTo>
                  <a:lnTo>
                    <a:pt x="405" y="195"/>
                  </a:lnTo>
                  <a:lnTo>
                    <a:pt x="442" y="177"/>
                  </a:lnTo>
                  <a:lnTo>
                    <a:pt x="438" y="178"/>
                  </a:lnTo>
                  <a:lnTo>
                    <a:pt x="428" y="181"/>
                  </a:lnTo>
                  <a:lnTo>
                    <a:pt x="412" y="184"/>
                  </a:lnTo>
                  <a:lnTo>
                    <a:pt x="394" y="184"/>
                  </a:lnTo>
                  <a:lnTo>
                    <a:pt x="374" y="181"/>
                  </a:lnTo>
                  <a:lnTo>
                    <a:pt x="356" y="172"/>
                  </a:lnTo>
                  <a:lnTo>
                    <a:pt x="339" y="155"/>
                  </a:lnTo>
                  <a:lnTo>
                    <a:pt x="326" y="1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607" name="Freeform 119"/>
            <p:cNvSpPr>
              <a:spLocks/>
            </p:cNvSpPr>
            <p:nvPr/>
          </p:nvSpPr>
          <p:spPr bwMode="auto">
            <a:xfrm>
              <a:off x="1049" y="2513"/>
              <a:ext cx="641" cy="173"/>
            </a:xfrm>
            <a:custGeom>
              <a:avLst/>
              <a:gdLst/>
              <a:ahLst/>
              <a:cxnLst>
                <a:cxn ang="0">
                  <a:pos x="0" y="89"/>
                </a:cxn>
                <a:cxn ang="0">
                  <a:pos x="384" y="173"/>
                </a:cxn>
                <a:cxn ang="0">
                  <a:pos x="641" y="0"/>
                </a:cxn>
                <a:cxn ang="0">
                  <a:pos x="393" y="133"/>
                </a:cxn>
                <a:cxn ang="0">
                  <a:pos x="0" y="89"/>
                </a:cxn>
              </a:cxnLst>
              <a:rect l="0" t="0" r="r" b="b"/>
              <a:pathLst>
                <a:path w="641" h="173">
                  <a:moveTo>
                    <a:pt x="0" y="89"/>
                  </a:moveTo>
                  <a:lnTo>
                    <a:pt x="384" y="173"/>
                  </a:lnTo>
                  <a:lnTo>
                    <a:pt x="641" y="0"/>
                  </a:lnTo>
                  <a:lnTo>
                    <a:pt x="393" y="133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608" name="Freeform 120"/>
            <p:cNvSpPr>
              <a:spLocks/>
            </p:cNvSpPr>
            <p:nvPr/>
          </p:nvSpPr>
          <p:spPr bwMode="auto">
            <a:xfrm>
              <a:off x="542" y="2252"/>
              <a:ext cx="1113" cy="357"/>
            </a:xfrm>
            <a:custGeom>
              <a:avLst/>
              <a:gdLst/>
              <a:ahLst/>
              <a:cxnLst>
                <a:cxn ang="0">
                  <a:pos x="0" y="113"/>
                </a:cxn>
                <a:cxn ang="0">
                  <a:pos x="387" y="278"/>
                </a:cxn>
                <a:cxn ang="0">
                  <a:pos x="914" y="357"/>
                </a:cxn>
                <a:cxn ang="0">
                  <a:pos x="1113" y="201"/>
                </a:cxn>
                <a:cxn ang="0">
                  <a:pos x="691" y="134"/>
                </a:cxn>
                <a:cxn ang="0">
                  <a:pos x="414" y="0"/>
                </a:cxn>
                <a:cxn ang="0">
                  <a:pos x="410" y="0"/>
                </a:cxn>
                <a:cxn ang="0">
                  <a:pos x="400" y="0"/>
                </a:cxn>
                <a:cxn ang="0">
                  <a:pos x="383" y="0"/>
                </a:cxn>
                <a:cxn ang="0">
                  <a:pos x="360" y="0"/>
                </a:cxn>
                <a:cxn ang="0">
                  <a:pos x="335" y="0"/>
                </a:cxn>
                <a:cxn ang="0">
                  <a:pos x="304" y="2"/>
                </a:cxn>
                <a:cxn ang="0">
                  <a:pos x="271" y="4"/>
                </a:cxn>
                <a:cxn ang="0">
                  <a:pos x="237" y="9"/>
                </a:cxn>
                <a:cxn ang="0">
                  <a:pos x="202" y="14"/>
                </a:cxn>
                <a:cxn ang="0">
                  <a:pos x="167" y="21"/>
                </a:cxn>
                <a:cxn ang="0">
                  <a:pos x="131" y="30"/>
                </a:cxn>
                <a:cxn ang="0">
                  <a:pos x="99" y="41"/>
                </a:cxn>
                <a:cxn ang="0">
                  <a:pos x="68" y="55"/>
                </a:cxn>
                <a:cxn ang="0">
                  <a:pos x="41" y="71"/>
                </a:cxn>
                <a:cxn ang="0">
                  <a:pos x="18" y="91"/>
                </a:cxn>
                <a:cxn ang="0">
                  <a:pos x="0" y="113"/>
                </a:cxn>
              </a:cxnLst>
              <a:rect l="0" t="0" r="r" b="b"/>
              <a:pathLst>
                <a:path w="1113" h="357">
                  <a:moveTo>
                    <a:pt x="0" y="113"/>
                  </a:moveTo>
                  <a:lnTo>
                    <a:pt x="387" y="278"/>
                  </a:lnTo>
                  <a:lnTo>
                    <a:pt x="914" y="357"/>
                  </a:lnTo>
                  <a:lnTo>
                    <a:pt x="1113" y="201"/>
                  </a:lnTo>
                  <a:lnTo>
                    <a:pt x="691" y="134"/>
                  </a:lnTo>
                  <a:lnTo>
                    <a:pt x="414" y="0"/>
                  </a:lnTo>
                  <a:lnTo>
                    <a:pt x="410" y="0"/>
                  </a:lnTo>
                  <a:lnTo>
                    <a:pt x="400" y="0"/>
                  </a:lnTo>
                  <a:lnTo>
                    <a:pt x="383" y="0"/>
                  </a:lnTo>
                  <a:lnTo>
                    <a:pt x="360" y="0"/>
                  </a:lnTo>
                  <a:lnTo>
                    <a:pt x="335" y="0"/>
                  </a:lnTo>
                  <a:lnTo>
                    <a:pt x="304" y="2"/>
                  </a:lnTo>
                  <a:lnTo>
                    <a:pt x="271" y="4"/>
                  </a:lnTo>
                  <a:lnTo>
                    <a:pt x="237" y="9"/>
                  </a:lnTo>
                  <a:lnTo>
                    <a:pt x="202" y="14"/>
                  </a:lnTo>
                  <a:lnTo>
                    <a:pt x="167" y="21"/>
                  </a:lnTo>
                  <a:lnTo>
                    <a:pt x="131" y="30"/>
                  </a:lnTo>
                  <a:lnTo>
                    <a:pt x="99" y="41"/>
                  </a:lnTo>
                  <a:lnTo>
                    <a:pt x="68" y="55"/>
                  </a:lnTo>
                  <a:lnTo>
                    <a:pt x="41" y="71"/>
                  </a:lnTo>
                  <a:lnTo>
                    <a:pt x="18" y="91"/>
                  </a:lnTo>
                  <a:lnTo>
                    <a:pt x="0" y="113"/>
                  </a:lnTo>
                  <a:close/>
                </a:path>
              </a:pathLst>
            </a:custGeom>
            <a:solidFill>
              <a:srgbClr val="F7E5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609" name="Freeform 121"/>
            <p:cNvSpPr>
              <a:spLocks/>
            </p:cNvSpPr>
            <p:nvPr/>
          </p:nvSpPr>
          <p:spPr bwMode="auto">
            <a:xfrm>
              <a:off x="640" y="2262"/>
              <a:ext cx="291" cy="23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1"/>
                </a:cxn>
                <a:cxn ang="0">
                  <a:pos x="9" y="4"/>
                </a:cxn>
                <a:cxn ang="0">
                  <a:pos x="22" y="8"/>
                </a:cxn>
                <a:cxn ang="0">
                  <a:pos x="38" y="16"/>
                </a:cxn>
                <a:cxn ang="0">
                  <a:pos x="57" y="24"/>
                </a:cxn>
                <a:cxn ang="0">
                  <a:pos x="79" y="34"/>
                </a:cxn>
                <a:cxn ang="0">
                  <a:pos x="103" y="47"/>
                </a:cxn>
                <a:cxn ang="0">
                  <a:pos x="127" y="61"/>
                </a:cxn>
                <a:cxn ang="0">
                  <a:pos x="152" y="78"/>
                </a:cxn>
                <a:cxn ang="0">
                  <a:pos x="178" y="95"/>
                </a:cxn>
                <a:cxn ang="0">
                  <a:pos x="202" y="114"/>
                </a:cxn>
                <a:cxn ang="0">
                  <a:pos x="224" y="136"/>
                </a:cxn>
                <a:cxn ang="0">
                  <a:pos x="245" y="160"/>
                </a:cxn>
                <a:cxn ang="0">
                  <a:pos x="264" y="184"/>
                </a:cxn>
                <a:cxn ang="0">
                  <a:pos x="279" y="210"/>
                </a:cxn>
                <a:cxn ang="0">
                  <a:pos x="291" y="239"/>
                </a:cxn>
                <a:cxn ang="0">
                  <a:pos x="289" y="237"/>
                </a:cxn>
                <a:cxn ang="0">
                  <a:pos x="285" y="232"/>
                </a:cxn>
                <a:cxn ang="0">
                  <a:pos x="279" y="225"/>
                </a:cxn>
                <a:cxn ang="0">
                  <a:pos x="269" y="213"/>
                </a:cxn>
                <a:cxn ang="0">
                  <a:pos x="258" y="201"/>
                </a:cxn>
                <a:cxn ang="0">
                  <a:pos x="245" y="186"/>
                </a:cxn>
                <a:cxn ang="0">
                  <a:pos x="228" y="169"/>
                </a:cxn>
                <a:cxn ang="0">
                  <a:pos x="211" y="151"/>
                </a:cxn>
                <a:cxn ang="0">
                  <a:pos x="190" y="133"/>
                </a:cxn>
                <a:cxn ang="0">
                  <a:pos x="169" y="113"/>
                </a:cxn>
                <a:cxn ang="0">
                  <a:pos x="145" y="93"/>
                </a:cxn>
                <a:cxn ang="0">
                  <a:pos x="120" y="73"/>
                </a:cxn>
                <a:cxn ang="0">
                  <a:pos x="91" y="54"/>
                </a:cxn>
                <a:cxn ang="0">
                  <a:pos x="62" y="35"/>
                </a:cxn>
                <a:cxn ang="0">
                  <a:pos x="32" y="17"/>
                </a:cxn>
                <a:cxn ang="0">
                  <a:pos x="0" y="0"/>
                </a:cxn>
              </a:cxnLst>
              <a:rect l="0" t="0" r="r" b="b"/>
              <a:pathLst>
                <a:path w="291" h="239">
                  <a:moveTo>
                    <a:pt x="0" y="0"/>
                  </a:moveTo>
                  <a:lnTo>
                    <a:pt x="2" y="1"/>
                  </a:lnTo>
                  <a:lnTo>
                    <a:pt x="9" y="4"/>
                  </a:lnTo>
                  <a:lnTo>
                    <a:pt x="22" y="8"/>
                  </a:lnTo>
                  <a:lnTo>
                    <a:pt x="38" y="16"/>
                  </a:lnTo>
                  <a:lnTo>
                    <a:pt x="57" y="24"/>
                  </a:lnTo>
                  <a:lnTo>
                    <a:pt x="79" y="34"/>
                  </a:lnTo>
                  <a:lnTo>
                    <a:pt x="103" y="47"/>
                  </a:lnTo>
                  <a:lnTo>
                    <a:pt x="127" y="61"/>
                  </a:lnTo>
                  <a:lnTo>
                    <a:pt x="152" y="78"/>
                  </a:lnTo>
                  <a:lnTo>
                    <a:pt x="178" y="95"/>
                  </a:lnTo>
                  <a:lnTo>
                    <a:pt x="202" y="114"/>
                  </a:lnTo>
                  <a:lnTo>
                    <a:pt x="224" y="136"/>
                  </a:lnTo>
                  <a:lnTo>
                    <a:pt x="245" y="160"/>
                  </a:lnTo>
                  <a:lnTo>
                    <a:pt x="264" y="184"/>
                  </a:lnTo>
                  <a:lnTo>
                    <a:pt x="279" y="210"/>
                  </a:lnTo>
                  <a:lnTo>
                    <a:pt x="291" y="239"/>
                  </a:lnTo>
                  <a:lnTo>
                    <a:pt x="289" y="237"/>
                  </a:lnTo>
                  <a:lnTo>
                    <a:pt x="285" y="232"/>
                  </a:lnTo>
                  <a:lnTo>
                    <a:pt x="279" y="225"/>
                  </a:lnTo>
                  <a:lnTo>
                    <a:pt x="269" y="213"/>
                  </a:lnTo>
                  <a:lnTo>
                    <a:pt x="258" y="201"/>
                  </a:lnTo>
                  <a:lnTo>
                    <a:pt x="245" y="186"/>
                  </a:lnTo>
                  <a:lnTo>
                    <a:pt x="228" y="169"/>
                  </a:lnTo>
                  <a:lnTo>
                    <a:pt x="211" y="151"/>
                  </a:lnTo>
                  <a:lnTo>
                    <a:pt x="190" y="133"/>
                  </a:lnTo>
                  <a:lnTo>
                    <a:pt x="169" y="113"/>
                  </a:lnTo>
                  <a:lnTo>
                    <a:pt x="145" y="93"/>
                  </a:lnTo>
                  <a:lnTo>
                    <a:pt x="120" y="73"/>
                  </a:lnTo>
                  <a:lnTo>
                    <a:pt x="91" y="54"/>
                  </a:lnTo>
                  <a:lnTo>
                    <a:pt x="62" y="35"/>
                  </a:lnTo>
                  <a:lnTo>
                    <a:pt x="32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610" name="Freeform 122"/>
            <p:cNvSpPr>
              <a:spLocks/>
            </p:cNvSpPr>
            <p:nvPr/>
          </p:nvSpPr>
          <p:spPr bwMode="auto">
            <a:xfrm>
              <a:off x="566" y="2386"/>
              <a:ext cx="442" cy="19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8" y="143"/>
                </a:cxn>
                <a:cxn ang="0">
                  <a:pos x="309" y="147"/>
                </a:cxn>
                <a:cxn ang="0">
                  <a:pos x="314" y="158"/>
                </a:cxn>
                <a:cxn ang="0">
                  <a:pos x="322" y="171"/>
                </a:cxn>
                <a:cxn ang="0">
                  <a:pos x="335" y="185"/>
                </a:cxn>
                <a:cxn ang="0">
                  <a:pos x="352" y="197"/>
                </a:cxn>
                <a:cxn ang="0">
                  <a:pos x="376" y="199"/>
                </a:cxn>
                <a:cxn ang="0">
                  <a:pos x="405" y="194"/>
                </a:cxn>
                <a:cxn ang="0">
                  <a:pos x="442" y="175"/>
                </a:cxn>
                <a:cxn ang="0">
                  <a:pos x="438" y="177"/>
                </a:cxn>
                <a:cxn ang="0">
                  <a:pos x="428" y="180"/>
                </a:cxn>
                <a:cxn ang="0">
                  <a:pos x="413" y="182"/>
                </a:cxn>
                <a:cxn ang="0">
                  <a:pos x="394" y="182"/>
                </a:cxn>
                <a:cxn ang="0">
                  <a:pos x="374" y="180"/>
                </a:cxn>
                <a:cxn ang="0">
                  <a:pos x="356" y="171"/>
                </a:cxn>
                <a:cxn ang="0">
                  <a:pos x="339" y="156"/>
                </a:cxn>
                <a:cxn ang="0">
                  <a:pos x="326" y="132"/>
                </a:cxn>
                <a:cxn ang="0">
                  <a:pos x="0" y="0"/>
                </a:cxn>
              </a:cxnLst>
              <a:rect l="0" t="0" r="r" b="b"/>
              <a:pathLst>
                <a:path w="442" h="199">
                  <a:moveTo>
                    <a:pt x="0" y="0"/>
                  </a:moveTo>
                  <a:lnTo>
                    <a:pt x="308" y="143"/>
                  </a:lnTo>
                  <a:lnTo>
                    <a:pt x="309" y="147"/>
                  </a:lnTo>
                  <a:lnTo>
                    <a:pt x="314" y="158"/>
                  </a:lnTo>
                  <a:lnTo>
                    <a:pt x="322" y="171"/>
                  </a:lnTo>
                  <a:lnTo>
                    <a:pt x="335" y="185"/>
                  </a:lnTo>
                  <a:lnTo>
                    <a:pt x="352" y="197"/>
                  </a:lnTo>
                  <a:lnTo>
                    <a:pt x="376" y="199"/>
                  </a:lnTo>
                  <a:lnTo>
                    <a:pt x="405" y="194"/>
                  </a:lnTo>
                  <a:lnTo>
                    <a:pt x="442" y="175"/>
                  </a:lnTo>
                  <a:lnTo>
                    <a:pt x="438" y="177"/>
                  </a:lnTo>
                  <a:lnTo>
                    <a:pt x="428" y="180"/>
                  </a:lnTo>
                  <a:lnTo>
                    <a:pt x="413" y="182"/>
                  </a:lnTo>
                  <a:lnTo>
                    <a:pt x="394" y="182"/>
                  </a:lnTo>
                  <a:lnTo>
                    <a:pt x="374" y="180"/>
                  </a:lnTo>
                  <a:lnTo>
                    <a:pt x="356" y="171"/>
                  </a:lnTo>
                  <a:lnTo>
                    <a:pt x="339" y="156"/>
                  </a:lnTo>
                  <a:lnTo>
                    <a:pt x="326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611" name="Freeform 123"/>
            <p:cNvSpPr>
              <a:spLocks/>
            </p:cNvSpPr>
            <p:nvPr/>
          </p:nvSpPr>
          <p:spPr bwMode="auto">
            <a:xfrm>
              <a:off x="1063" y="2477"/>
              <a:ext cx="642" cy="171"/>
            </a:xfrm>
            <a:custGeom>
              <a:avLst/>
              <a:gdLst/>
              <a:ahLst/>
              <a:cxnLst>
                <a:cxn ang="0">
                  <a:pos x="0" y="87"/>
                </a:cxn>
                <a:cxn ang="0">
                  <a:pos x="384" y="171"/>
                </a:cxn>
                <a:cxn ang="0">
                  <a:pos x="642" y="0"/>
                </a:cxn>
                <a:cxn ang="0">
                  <a:pos x="393" y="132"/>
                </a:cxn>
                <a:cxn ang="0">
                  <a:pos x="0" y="87"/>
                </a:cxn>
              </a:cxnLst>
              <a:rect l="0" t="0" r="r" b="b"/>
              <a:pathLst>
                <a:path w="642" h="171">
                  <a:moveTo>
                    <a:pt x="0" y="87"/>
                  </a:moveTo>
                  <a:lnTo>
                    <a:pt x="384" y="171"/>
                  </a:lnTo>
                  <a:lnTo>
                    <a:pt x="642" y="0"/>
                  </a:lnTo>
                  <a:lnTo>
                    <a:pt x="393" y="132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612" name="Freeform 124"/>
            <p:cNvSpPr>
              <a:spLocks/>
            </p:cNvSpPr>
            <p:nvPr/>
          </p:nvSpPr>
          <p:spPr bwMode="auto">
            <a:xfrm>
              <a:off x="998" y="2400"/>
              <a:ext cx="222" cy="104"/>
            </a:xfrm>
            <a:custGeom>
              <a:avLst/>
              <a:gdLst/>
              <a:ahLst/>
              <a:cxnLst>
                <a:cxn ang="0">
                  <a:pos x="0" y="104"/>
                </a:cxn>
                <a:cxn ang="0">
                  <a:pos x="222" y="0"/>
                </a:cxn>
                <a:cxn ang="0">
                  <a:pos x="214" y="3"/>
                </a:cxn>
                <a:cxn ang="0">
                  <a:pos x="190" y="10"/>
                </a:cxn>
                <a:cxn ang="0">
                  <a:pos x="156" y="22"/>
                </a:cxn>
                <a:cxn ang="0">
                  <a:pos x="116" y="36"/>
                </a:cxn>
                <a:cxn ang="0">
                  <a:pos x="77" y="51"/>
                </a:cxn>
                <a:cxn ang="0">
                  <a:pos x="41" y="70"/>
                </a:cxn>
                <a:cxn ang="0">
                  <a:pos x="14" y="87"/>
                </a:cxn>
                <a:cxn ang="0">
                  <a:pos x="0" y="104"/>
                </a:cxn>
              </a:cxnLst>
              <a:rect l="0" t="0" r="r" b="b"/>
              <a:pathLst>
                <a:path w="222" h="104">
                  <a:moveTo>
                    <a:pt x="0" y="104"/>
                  </a:moveTo>
                  <a:lnTo>
                    <a:pt x="222" y="0"/>
                  </a:lnTo>
                  <a:lnTo>
                    <a:pt x="214" y="3"/>
                  </a:lnTo>
                  <a:lnTo>
                    <a:pt x="190" y="10"/>
                  </a:lnTo>
                  <a:lnTo>
                    <a:pt x="156" y="22"/>
                  </a:lnTo>
                  <a:lnTo>
                    <a:pt x="116" y="36"/>
                  </a:lnTo>
                  <a:lnTo>
                    <a:pt x="77" y="51"/>
                  </a:lnTo>
                  <a:lnTo>
                    <a:pt x="41" y="70"/>
                  </a:lnTo>
                  <a:lnTo>
                    <a:pt x="14" y="87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613" name="Freeform 125"/>
            <p:cNvSpPr>
              <a:spLocks/>
            </p:cNvSpPr>
            <p:nvPr/>
          </p:nvSpPr>
          <p:spPr bwMode="auto">
            <a:xfrm>
              <a:off x="1270" y="2374"/>
              <a:ext cx="411" cy="76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2" y="9"/>
                </a:cxn>
                <a:cxn ang="0">
                  <a:pos x="12" y="8"/>
                </a:cxn>
                <a:cxn ang="0">
                  <a:pos x="26" y="5"/>
                </a:cxn>
                <a:cxn ang="0">
                  <a:pos x="46" y="4"/>
                </a:cxn>
                <a:cxn ang="0">
                  <a:pos x="70" y="2"/>
                </a:cxn>
                <a:cxn ang="0">
                  <a:pos x="97" y="1"/>
                </a:cxn>
                <a:cxn ang="0">
                  <a:pos x="127" y="0"/>
                </a:cxn>
                <a:cxn ang="0">
                  <a:pos x="159" y="0"/>
                </a:cxn>
                <a:cxn ang="0">
                  <a:pos x="192" y="1"/>
                </a:cxn>
                <a:cxn ang="0">
                  <a:pos x="225" y="5"/>
                </a:cxn>
                <a:cxn ang="0">
                  <a:pos x="261" y="9"/>
                </a:cxn>
                <a:cxn ang="0">
                  <a:pos x="293" y="17"/>
                </a:cxn>
                <a:cxn ang="0">
                  <a:pos x="326" y="28"/>
                </a:cxn>
                <a:cxn ang="0">
                  <a:pos x="357" y="41"/>
                </a:cxn>
                <a:cxn ang="0">
                  <a:pos x="385" y="56"/>
                </a:cxn>
                <a:cxn ang="0">
                  <a:pos x="411" y="76"/>
                </a:cxn>
                <a:cxn ang="0">
                  <a:pos x="408" y="74"/>
                </a:cxn>
                <a:cxn ang="0">
                  <a:pos x="401" y="72"/>
                </a:cxn>
                <a:cxn ang="0">
                  <a:pos x="389" y="67"/>
                </a:cxn>
                <a:cxn ang="0">
                  <a:pos x="374" y="63"/>
                </a:cxn>
                <a:cxn ang="0">
                  <a:pos x="355" y="56"/>
                </a:cxn>
                <a:cxn ang="0">
                  <a:pos x="333" y="49"/>
                </a:cxn>
                <a:cxn ang="0">
                  <a:pos x="307" y="42"/>
                </a:cxn>
                <a:cxn ang="0">
                  <a:pos x="279" y="35"/>
                </a:cxn>
                <a:cxn ang="0">
                  <a:pos x="249" y="28"/>
                </a:cxn>
                <a:cxn ang="0">
                  <a:pos x="217" y="21"/>
                </a:cxn>
                <a:cxn ang="0">
                  <a:pos x="183" y="15"/>
                </a:cxn>
                <a:cxn ang="0">
                  <a:pos x="148" y="11"/>
                </a:cxn>
                <a:cxn ang="0">
                  <a:pos x="111" y="8"/>
                </a:cxn>
                <a:cxn ang="0">
                  <a:pos x="74" y="7"/>
                </a:cxn>
                <a:cxn ang="0">
                  <a:pos x="38" y="7"/>
                </a:cxn>
                <a:cxn ang="0">
                  <a:pos x="0" y="9"/>
                </a:cxn>
              </a:cxnLst>
              <a:rect l="0" t="0" r="r" b="b"/>
              <a:pathLst>
                <a:path w="411" h="76">
                  <a:moveTo>
                    <a:pt x="0" y="9"/>
                  </a:moveTo>
                  <a:lnTo>
                    <a:pt x="2" y="9"/>
                  </a:lnTo>
                  <a:lnTo>
                    <a:pt x="12" y="8"/>
                  </a:lnTo>
                  <a:lnTo>
                    <a:pt x="26" y="5"/>
                  </a:lnTo>
                  <a:lnTo>
                    <a:pt x="46" y="4"/>
                  </a:lnTo>
                  <a:lnTo>
                    <a:pt x="70" y="2"/>
                  </a:lnTo>
                  <a:lnTo>
                    <a:pt x="97" y="1"/>
                  </a:lnTo>
                  <a:lnTo>
                    <a:pt x="127" y="0"/>
                  </a:lnTo>
                  <a:lnTo>
                    <a:pt x="159" y="0"/>
                  </a:lnTo>
                  <a:lnTo>
                    <a:pt x="192" y="1"/>
                  </a:lnTo>
                  <a:lnTo>
                    <a:pt x="225" y="5"/>
                  </a:lnTo>
                  <a:lnTo>
                    <a:pt x="261" y="9"/>
                  </a:lnTo>
                  <a:lnTo>
                    <a:pt x="293" y="17"/>
                  </a:lnTo>
                  <a:lnTo>
                    <a:pt x="326" y="28"/>
                  </a:lnTo>
                  <a:lnTo>
                    <a:pt x="357" y="41"/>
                  </a:lnTo>
                  <a:lnTo>
                    <a:pt x="385" y="56"/>
                  </a:lnTo>
                  <a:lnTo>
                    <a:pt x="411" y="76"/>
                  </a:lnTo>
                  <a:lnTo>
                    <a:pt x="408" y="74"/>
                  </a:lnTo>
                  <a:lnTo>
                    <a:pt x="401" y="72"/>
                  </a:lnTo>
                  <a:lnTo>
                    <a:pt x="389" y="67"/>
                  </a:lnTo>
                  <a:lnTo>
                    <a:pt x="374" y="63"/>
                  </a:lnTo>
                  <a:lnTo>
                    <a:pt x="355" y="56"/>
                  </a:lnTo>
                  <a:lnTo>
                    <a:pt x="333" y="49"/>
                  </a:lnTo>
                  <a:lnTo>
                    <a:pt x="307" y="42"/>
                  </a:lnTo>
                  <a:lnTo>
                    <a:pt x="279" y="35"/>
                  </a:lnTo>
                  <a:lnTo>
                    <a:pt x="249" y="28"/>
                  </a:lnTo>
                  <a:lnTo>
                    <a:pt x="217" y="21"/>
                  </a:lnTo>
                  <a:lnTo>
                    <a:pt x="183" y="15"/>
                  </a:lnTo>
                  <a:lnTo>
                    <a:pt x="148" y="11"/>
                  </a:lnTo>
                  <a:lnTo>
                    <a:pt x="111" y="8"/>
                  </a:lnTo>
                  <a:lnTo>
                    <a:pt x="74" y="7"/>
                  </a:lnTo>
                  <a:lnTo>
                    <a:pt x="38" y="7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614" name="Freeform 126"/>
            <p:cNvSpPr>
              <a:spLocks/>
            </p:cNvSpPr>
            <p:nvPr/>
          </p:nvSpPr>
          <p:spPr bwMode="auto">
            <a:xfrm>
              <a:off x="956" y="2251"/>
              <a:ext cx="258" cy="124"/>
            </a:xfrm>
            <a:custGeom>
              <a:avLst/>
              <a:gdLst/>
              <a:ahLst/>
              <a:cxnLst>
                <a:cxn ang="0">
                  <a:pos x="258" y="124"/>
                </a:cxn>
                <a:cxn ang="0">
                  <a:pos x="257" y="123"/>
                </a:cxn>
                <a:cxn ang="0">
                  <a:pos x="254" y="118"/>
                </a:cxn>
                <a:cxn ang="0">
                  <a:pos x="250" y="111"/>
                </a:cxn>
                <a:cxn ang="0">
                  <a:pos x="243" y="103"/>
                </a:cxn>
                <a:cxn ang="0">
                  <a:pos x="233" y="92"/>
                </a:cxn>
                <a:cxn ang="0">
                  <a:pos x="223" y="80"/>
                </a:cxn>
                <a:cxn ang="0">
                  <a:pos x="209" y="68"/>
                </a:cxn>
                <a:cxn ang="0">
                  <a:pos x="195" y="56"/>
                </a:cxn>
                <a:cxn ang="0">
                  <a:pos x="178" y="44"/>
                </a:cxn>
                <a:cxn ang="0">
                  <a:pos x="158" y="32"/>
                </a:cxn>
                <a:cxn ang="0">
                  <a:pos x="137" y="21"/>
                </a:cxn>
                <a:cxn ang="0">
                  <a:pos x="113" y="12"/>
                </a:cxn>
                <a:cxn ang="0">
                  <a:pos x="89" y="5"/>
                </a:cxn>
                <a:cxn ang="0">
                  <a:pos x="61" y="1"/>
                </a:cxn>
                <a:cxn ang="0">
                  <a:pos x="31" y="0"/>
                </a:cxn>
                <a:cxn ang="0">
                  <a:pos x="0" y="1"/>
                </a:cxn>
                <a:cxn ang="0">
                  <a:pos x="3" y="1"/>
                </a:cxn>
                <a:cxn ang="0">
                  <a:pos x="8" y="4"/>
                </a:cxn>
                <a:cxn ang="0">
                  <a:pos x="20" y="7"/>
                </a:cxn>
                <a:cxn ang="0">
                  <a:pos x="32" y="11"/>
                </a:cxn>
                <a:cxn ang="0">
                  <a:pos x="49" y="17"/>
                </a:cxn>
                <a:cxn ang="0">
                  <a:pos x="68" y="22"/>
                </a:cxn>
                <a:cxn ang="0">
                  <a:pos x="88" y="29"/>
                </a:cxn>
                <a:cxn ang="0">
                  <a:pos x="110" y="38"/>
                </a:cxn>
                <a:cxn ang="0">
                  <a:pos x="131" y="46"/>
                </a:cxn>
                <a:cxn ang="0">
                  <a:pos x="154" y="56"/>
                </a:cxn>
                <a:cxn ang="0">
                  <a:pos x="175" y="66"/>
                </a:cxn>
                <a:cxn ang="0">
                  <a:pos x="196" y="77"/>
                </a:cxn>
                <a:cxn ang="0">
                  <a:pos x="215" y="89"/>
                </a:cxn>
                <a:cxn ang="0">
                  <a:pos x="233" y="100"/>
                </a:cxn>
                <a:cxn ang="0">
                  <a:pos x="247" y="111"/>
                </a:cxn>
                <a:cxn ang="0">
                  <a:pos x="258" y="124"/>
                </a:cxn>
              </a:cxnLst>
              <a:rect l="0" t="0" r="r" b="b"/>
              <a:pathLst>
                <a:path w="258" h="124">
                  <a:moveTo>
                    <a:pt x="258" y="124"/>
                  </a:moveTo>
                  <a:lnTo>
                    <a:pt x="257" y="123"/>
                  </a:lnTo>
                  <a:lnTo>
                    <a:pt x="254" y="118"/>
                  </a:lnTo>
                  <a:lnTo>
                    <a:pt x="250" y="111"/>
                  </a:lnTo>
                  <a:lnTo>
                    <a:pt x="243" y="103"/>
                  </a:lnTo>
                  <a:lnTo>
                    <a:pt x="233" y="92"/>
                  </a:lnTo>
                  <a:lnTo>
                    <a:pt x="223" y="80"/>
                  </a:lnTo>
                  <a:lnTo>
                    <a:pt x="209" y="68"/>
                  </a:lnTo>
                  <a:lnTo>
                    <a:pt x="195" y="56"/>
                  </a:lnTo>
                  <a:lnTo>
                    <a:pt x="178" y="44"/>
                  </a:lnTo>
                  <a:lnTo>
                    <a:pt x="158" y="32"/>
                  </a:lnTo>
                  <a:lnTo>
                    <a:pt x="137" y="21"/>
                  </a:lnTo>
                  <a:lnTo>
                    <a:pt x="113" y="12"/>
                  </a:lnTo>
                  <a:lnTo>
                    <a:pt x="89" y="5"/>
                  </a:lnTo>
                  <a:lnTo>
                    <a:pt x="61" y="1"/>
                  </a:lnTo>
                  <a:lnTo>
                    <a:pt x="31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8" y="4"/>
                  </a:lnTo>
                  <a:lnTo>
                    <a:pt x="20" y="7"/>
                  </a:lnTo>
                  <a:lnTo>
                    <a:pt x="32" y="11"/>
                  </a:lnTo>
                  <a:lnTo>
                    <a:pt x="49" y="17"/>
                  </a:lnTo>
                  <a:lnTo>
                    <a:pt x="68" y="22"/>
                  </a:lnTo>
                  <a:lnTo>
                    <a:pt x="88" y="29"/>
                  </a:lnTo>
                  <a:lnTo>
                    <a:pt x="110" y="38"/>
                  </a:lnTo>
                  <a:lnTo>
                    <a:pt x="131" y="46"/>
                  </a:lnTo>
                  <a:lnTo>
                    <a:pt x="154" y="56"/>
                  </a:lnTo>
                  <a:lnTo>
                    <a:pt x="175" y="66"/>
                  </a:lnTo>
                  <a:lnTo>
                    <a:pt x="196" y="77"/>
                  </a:lnTo>
                  <a:lnTo>
                    <a:pt x="215" y="89"/>
                  </a:lnTo>
                  <a:lnTo>
                    <a:pt x="233" y="100"/>
                  </a:lnTo>
                  <a:lnTo>
                    <a:pt x="247" y="111"/>
                  </a:lnTo>
                  <a:lnTo>
                    <a:pt x="258" y="1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615" name="Freeform 127"/>
            <p:cNvSpPr>
              <a:spLocks/>
            </p:cNvSpPr>
            <p:nvPr/>
          </p:nvSpPr>
          <p:spPr bwMode="auto">
            <a:xfrm>
              <a:off x="678" y="2252"/>
              <a:ext cx="260" cy="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60" y="0"/>
                </a:cxn>
                <a:cxn ang="0">
                  <a:pos x="257" y="0"/>
                </a:cxn>
                <a:cxn ang="0">
                  <a:pos x="250" y="2"/>
                </a:cxn>
                <a:cxn ang="0">
                  <a:pos x="238" y="3"/>
                </a:cxn>
                <a:cxn ang="0">
                  <a:pos x="223" y="4"/>
                </a:cxn>
                <a:cxn ang="0">
                  <a:pos x="206" y="7"/>
                </a:cxn>
                <a:cxn ang="0">
                  <a:pos x="185" y="9"/>
                </a:cxn>
                <a:cxn ang="0">
                  <a:pos x="164" y="10"/>
                </a:cxn>
                <a:cxn ang="0">
                  <a:pos x="141" y="13"/>
                </a:cxn>
                <a:cxn ang="0">
                  <a:pos x="118" y="14"/>
                </a:cxn>
                <a:cxn ang="0">
                  <a:pos x="94" y="14"/>
                </a:cxn>
                <a:cxn ang="0">
                  <a:pos x="73" y="14"/>
                </a:cxn>
                <a:cxn ang="0">
                  <a:pos x="53" y="14"/>
                </a:cxn>
                <a:cxn ang="0">
                  <a:pos x="35" y="13"/>
                </a:cxn>
                <a:cxn ang="0">
                  <a:pos x="19" y="10"/>
                </a:cxn>
                <a:cxn ang="0">
                  <a:pos x="8" y="6"/>
                </a:cxn>
                <a:cxn ang="0">
                  <a:pos x="0" y="0"/>
                </a:cxn>
              </a:cxnLst>
              <a:rect l="0" t="0" r="r" b="b"/>
              <a:pathLst>
                <a:path w="260" h="14">
                  <a:moveTo>
                    <a:pt x="0" y="0"/>
                  </a:moveTo>
                  <a:lnTo>
                    <a:pt x="260" y="0"/>
                  </a:lnTo>
                  <a:lnTo>
                    <a:pt x="257" y="0"/>
                  </a:lnTo>
                  <a:lnTo>
                    <a:pt x="250" y="2"/>
                  </a:lnTo>
                  <a:lnTo>
                    <a:pt x="238" y="3"/>
                  </a:lnTo>
                  <a:lnTo>
                    <a:pt x="223" y="4"/>
                  </a:lnTo>
                  <a:lnTo>
                    <a:pt x="206" y="7"/>
                  </a:lnTo>
                  <a:lnTo>
                    <a:pt x="185" y="9"/>
                  </a:lnTo>
                  <a:lnTo>
                    <a:pt x="164" y="10"/>
                  </a:lnTo>
                  <a:lnTo>
                    <a:pt x="141" y="13"/>
                  </a:lnTo>
                  <a:lnTo>
                    <a:pt x="118" y="14"/>
                  </a:lnTo>
                  <a:lnTo>
                    <a:pt x="94" y="14"/>
                  </a:lnTo>
                  <a:lnTo>
                    <a:pt x="73" y="14"/>
                  </a:lnTo>
                  <a:lnTo>
                    <a:pt x="53" y="14"/>
                  </a:lnTo>
                  <a:lnTo>
                    <a:pt x="35" y="13"/>
                  </a:lnTo>
                  <a:lnTo>
                    <a:pt x="19" y="10"/>
                  </a:lnTo>
                  <a:lnTo>
                    <a:pt x="8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616" name="Freeform 128"/>
            <p:cNvSpPr>
              <a:spLocks/>
            </p:cNvSpPr>
            <p:nvPr/>
          </p:nvSpPr>
          <p:spPr bwMode="auto">
            <a:xfrm>
              <a:off x="544" y="2280"/>
              <a:ext cx="83" cy="67"/>
            </a:xfrm>
            <a:custGeom>
              <a:avLst/>
              <a:gdLst/>
              <a:ahLst/>
              <a:cxnLst>
                <a:cxn ang="0">
                  <a:pos x="83" y="0"/>
                </a:cxn>
                <a:cxn ang="0">
                  <a:pos x="83" y="3"/>
                </a:cxn>
                <a:cxn ang="0">
                  <a:pos x="83" y="12"/>
                </a:cxn>
                <a:cxn ang="0">
                  <a:pos x="80" y="24"/>
                </a:cxn>
                <a:cxn ang="0">
                  <a:pos x="76" y="37"/>
                </a:cxn>
                <a:cxn ang="0">
                  <a:pos x="66" y="51"/>
                </a:cxn>
                <a:cxn ang="0">
                  <a:pos x="52" y="61"/>
                </a:cxn>
                <a:cxn ang="0">
                  <a:pos x="29" y="67"/>
                </a:cxn>
                <a:cxn ang="0">
                  <a:pos x="0" y="67"/>
                </a:cxn>
                <a:cxn ang="0">
                  <a:pos x="2" y="65"/>
                </a:cxn>
                <a:cxn ang="0">
                  <a:pos x="12" y="61"/>
                </a:cxn>
                <a:cxn ang="0">
                  <a:pos x="25" y="55"/>
                </a:cxn>
                <a:cxn ang="0">
                  <a:pos x="40" y="48"/>
                </a:cxn>
                <a:cxn ang="0">
                  <a:pos x="56" y="39"/>
                </a:cxn>
                <a:cxn ang="0">
                  <a:pos x="69" y="27"/>
                </a:cxn>
                <a:cxn ang="0">
                  <a:pos x="79" y="15"/>
                </a:cxn>
                <a:cxn ang="0">
                  <a:pos x="83" y="0"/>
                </a:cxn>
              </a:cxnLst>
              <a:rect l="0" t="0" r="r" b="b"/>
              <a:pathLst>
                <a:path w="83" h="67">
                  <a:moveTo>
                    <a:pt x="83" y="0"/>
                  </a:moveTo>
                  <a:lnTo>
                    <a:pt x="83" y="3"/>
                  </a:lnTo>
                  <a:lnTo>
                    <a:pt x="83" y="12"/>
                  </a:lnTo>
                  <a:lnTo>
                    <a:pt x="80" y="24"/>
                  </a:lnTo>
                  <a:lnTo>
                    <a:pt x="76" y="37"/>
                  </a:lnTo>
                  <a:lnTo>
                    <a:pt x="66" y="51"/>
                  </a:lnTo>
                  <a:lnTo>
                    <a:pt x="52" y="61"/>
                  </a:lnTo>
                  <a:lnTo>
                    <a:pt x="29" y="67"/>
                  </a:lnTo>
                  <a:lnTo>
                    <a:pt x="0" y="67"/>
                  </a:lnTo>
                  <a:lnTo>
                    <a:pt x="2" y="65"/>
                  </a:lnTo>
                  <a:lnTo>
                    <a:pt x="12" y="61"/>
                  </a:lnTo>
                  <a:lnTo>
                    <a:pt x="25" y="55"/>
                  </a:lnTo>
                  <a:lnTo>
                    <a:pt x="40" y="48"/>
                  </a:lnTo>
                  <a:lnTo>
                    <a:pt x="56" y="39"/>
                  </a:lnTo>
                  <a:lnTo>
                    <a:pt x="69" y="27"/>
                  </a:lnTo>
                  <a:lnTo>
                    <a:pt x="79" y="15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617" name="Freeform 129"/>
            <p:cNvSpPr>
              <a:spLocks/>
            </p:cNvSpPr>
            <p:nvPr/>
          </p:nvSpPr>
          <p:spPr bwMode="auto">
            <a:xfrm>
              <a:off x="1001" y="2512"/>
              <a:ext cx="451" cy="4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3" y="18"/>
                </a:cxn>
                <a:cxn ang="0">
                  <a:pos x="13" y="16"/>
                </a:cxn>
                <a:cxn ang="0">
                  <a:pos x="28" y="14"/>
                </a:cxn>
                <a:cxn ang="0">
                  <a:pos x="50" y="11"/>
                </a:cxn>
                <a:cxn ang="0">
                  <a:pos x="74" y="8"/>
                </a:cxn>
                <a:cxn ang="0">
                  <a:pos x="102" y="6"/>
                </a:cxn>
                <a:cxn ang="0">
                  <a:pos x="134" y="3"/>
                </a:cxn>
                <a:cxn ang="0">
                  <a:pos x="168" y="1"/>
                </a:cxn>
                <a:cxn ang="0">
                  <a:pos x="204" y="0"/>
                </a:cxn>
                <a:cxn ang="0">
                  <a:pos x="240" y="0"/>
                </a:cxn>
                <a:cxn ang="0">
                  <a:pos x="278" y="1"/>
                </a:cxn>
                <a:cxn ang="0">
                  <a:pos x="315" y="6"/>
                </a:cxn>
                <a:cxn ang="0">
                  <a:pos x="352" y="10"/>
                </a:cxn>
                <a:cxn ang="0">
                  <a:pos x="387" y="18"/>
                </a:cxn>
                <a:cxn ang="0">
                  <a:pos x="420" y="28"/>
                </a:cxn>
                <a:cxn ang="0">
                  <a:pos x="451" y="41"/>
                </a:cxn>
                <a:cxn ang="0">
                  <a:pos x="446" y="41"/>
                </a:cxn>
                <a:cxn ang="0">
                  <a:pos x="435" y="38"/>
                </a:cxn>
                <a:cxn ang="0">
                  <a:pos x="418" y="37"/>
                </a:cxn>
                <a:cxn ang="0">
                  <a:pos x="394" y="34"/>
                </a:cxn>
                <a:cxn ang="0">
                  <a:pos x="366" y="30"/>
                </a:cxn>
                <a:cxn ang="0">
                  <a:pos x="335" y="25"/>
                </a:cxn>
                <a:cxn ang="0">
                  <a:pos x="300" y="23"/>
                </a:cxn>
                <a:cxn ang="0">
                  <a:pos x="263" y="18"/>
                </a:cxn>
                <a:cxn ang="0">
                  <a:pos x="225" y="16"/>
                </a:cxn>
                <a:cxn ang="0">
                  <a:pos x="187" y="13"/>
                </a:cxn>
                <a:cxn ang="0">
                  <a:pos x="148" y="10"/>
                </a:cxn>
                <a:cxn ang="0">
                  <a:pos x="112" y="10"/>
                </a:cxn>
                <a:cxn ang="0">
                  <a:pos x="78" y="10"/>
                </a:cxn>
                <a:cxn ang="0">
                  <a:pos x="48" y="11"/>
                </a:cxn>
                <a:cxn ang="0">
                  <a:pos x="21" y="14"/>
                </a:cxn>
                <a:cxn ang="0">
                  <a:pos x="0" y="18"/>
                </a:cxn>
              </a:cxnLst>
              <a:rect l="0" t="0" r="r" b="b"/>
              <a:pathLst>
                <a:path w="451" h="41">
                  <a:moveTo>
                    <a:pt x="0" y="18"/>
                  </a:moveTo>
                  <a:lnTo>
                    <a:pt x="3" y="18"/>
                  </a:lnTo>
                  <a:lnTo>
                    <a:pt x="13" y="16"/>
                  </a:lnTo>
                  <a:lnTo>
                    <a:pt x="28" y="14"/>
                  </a:lnTo>
                  <a:lnTo>
                    <a:pt x="50" y="11"/>
                  </a:lnTo>
                  <a:lnTo>
                    <a:pt x="74" y="8"/>
                  </a:lnTo>
                  <a:lnTo>
                    <a:pt x="102" y="6"/>
                  </a:lnTo>
                  <a:lnTo>
                    <a:pt x="134" y="3"/>
                  </a:lnTo>
                  <a:lnTo>
                    <a:pt x="168" y="1"/>
                  </a:lnTo>
                  <a:lnTo>
                    <a:pt x="204" y="0"/>
                  </a:lnTo>
                  <a:lnTo>
                    <a:pt x="240" y="0"/>
                  </a:lnTo>
                  <a:lnTo>
                    <a:pt x="278" y="1"/>
                  </a:lnTo>
                  <a:lnTo>
                    <a:pt x="315" y="6"/>
                  </a:lnTo>
                  <a:lnTo>
                    <a:pt x="352" y="10"/>
                  </a:lnTo>
                  <a:lnTo>
                    <a:pt x="387" y="18"/>
                  </a:lnTo>
                  <a:lnTo>
                    <a:pt x="420" y="28"/>
                  </a:lnTo>
                  <a:lnTo>
                    <a:pt x="451" y="41"/>
                  </a:lnTo>
                  <a:lnTo>
                    <a:pt x="446" y="41"/>
                  </a:lnTo>
                  <a:lnTo>
                    <a:pt x="435" y="38"/>
                  </a:lnTo>
                  <a:lnTo>
                    <a:pt x="418" y="37"/>
                  </a:lnTo>
                  <a:lnTo>
                    <a:pt x="394" y="34"/>
                  </a:lnTo>
                  <a:lnTo>
                    <a:pt x="366" y="30"/>
                  </a:lnTo>
                  <a:lnTo>
                    <a:pt x="335" y="25"/>
                  </a:lnTo>
                  <a:lnTo>
                    <a:pt x="300" y="23"/>
                  </a:lnTo>
                  <a:lnTo>
                    <a:pt x="263" y="18"/>
                  </a:lnTo>
                  <a:lnTo>
                    <a:pt x="225" y="16"/>
                  </a:lnTo>
                  <a:lnTo>
                    <a:pt x="187" y="13"/>
                  </a:lnTo>
                  <a:lnTo>
                    <a:pt x="148" y="10"/>
                  </a:lnTo>
                  <a:lnTo>
                    <a:pt x="112" y="10"/>
                  </a:lnTo>
                  <a:lnTo>
                    <a:pt x="78" y="10"/>
                  </a:lnTo>
                  <a:lnTo>
                    <a:pt x="48" y="11"/>
                  </a:lnTo>
                  <a:lnTo>
                    <a:pt x="21" y="14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618" name="Freeform 130"/>
            <p:cNvSpPr>
              <a:spLocks/>
            </p:cNvSpPr>
            <p:nvPr/>
          </p:nvSpPr>
          <p:spPr bwMode="auto">
            <a:xfrm>
              <a:off x="1681" y="1850"/>
              <a:ext cx="197" cy="452"/>
            </a:xfrm>
            <a:custGeom>
              <a:avLst/>
              <a:gdLst/>
              <a:ahLst/>
              <a:cxnLst>
                <a:cxn ang="0">
                  <a:pos x="148" y="452"/>
                </a:cxn>
                <a:cxn ang="0">
                  <a:pos x="152" y="439"/>
                </a:cxn>
                <a:cxn ang="0">
                  <a:pos x="161" y="406"/>
                </a:cxn>
                <a:cxn ang="0">
                  <a:pos x="172" y="356"/>
                </a:cxn>
                <a:cxn ang="0">
                  <a:pos x="183" y="293"/>
                </a:cxn>
                <a:cxn ang="0">
                  <a:pos x="193" y="221"/>
                </a:cxn>
                <a:cxn ang="0">
                  <a:pos x="197" y="147"/>
                </a:cxn>
                <a:cxn ang="0">
                  <a:pos x="194" y="70"/>
                </a:cxn>
                <a:cxn ang="0">
                  <a:pos x="180" y="0"/>
                </a:cxn>
                <a:cxn ang="0">
                  <a:pos x="0" y="429"/>
                </a:cxn>
                <a:cxn ang="0">
                  <a:pos x="4" y="429"/>
                </a:cxn>
                <a:cxn ang="0">
                  <a:pos x="16" y="432"/>
                </a:cxn>
                <a:cxn ang="0">
                  <a:pos x="35" y="435"/>
                </a:cxn>
                <a:cxn ang="0">
                  <a:pos x="56" y="437"/>
                </a:cxn>
                <a:cxn ang="0">
                  <a:pos x="80" y="442"/>
                </a:cxn>
                <a:cxn ang="0">
                  <a:pos x="105" y="445"/>
                </a:cxn>
                <a:cxn ang="0">
                  <a:pos x="128" y="449"/>
                </a:cxn>
                <a:cxn ang="0">
                  <a:pos x="148" y="452"/>
                </a:cxn>
              </a:cxnLst>
              <a:rect l="0" t="0" r="r" b="b"/>
              <a:pathLst>
                <a:path w="197" h="452">
                  <a:moveTo>
                    <a:pt x="148" y="452"/>
                  </a:moveTo>
                  <a:lnTo>
                    <a:pt x="152" y="439"/>
                  </a:lnTo>
                  <a:lnTo>
                    <a:pt x="161" y="406"/>
                  </a:lnTo>
                  <a:lnTo>
                    <a:pt x="172" y="356"/>
                  </a:lnTo>
                  <a:lnTo>
                    <a:pt x="183" y="293"/>
                  </a:lnTo>
                  <a:lnTo>
                    <a:pt x="193" y="221"/>
                  </a:lnTo>
                  <a:lnTo>
                    <a:pt x="197" y="147"/>
                  </a:lnTo>
                  <a:lnTo>
                    <a:pt x="194" y="70"/>
                  </a:lnTo>
                  <a:lnTo>
                    <a:pt x="180" y="0"/>
                  </a:lnTo>
                  <a:lnTo>
                    <a:pt x="0" y="429"/>
                  </a:lnTo>
                  <a:lnTo>
                    <a:pt x="4" y="429"/>
                  </a:lnTo>
                  <a:lnTo>
                    <a:pt x="16" y="432"/>
                  </a:lnTo>
                  <a:lnTo>
                    <a:pt x="35" y="435"/>
                  </a:lnTo>
                  <a:lnTo>
                    <a:pt x="56" y="437"/>
                  </a:lnTo>
                  <a:lnTo>
                    <a:pt x="80" y="442"/>
                  </a:lnTo>
                  <a:lnTo>
                    <a:pt x="105" y="445"/>
                  </a:lnTo>
                  <a:lnTo>
                    <a:pt x="128" y="449"/>
                  </a:lnTo>
                  <a:lnTo>
                    <a:pt x="148" y="452"/>
                  </a:lnTo>
                  <a:close/>
                </a:path>
              </a:pathLst>
            </a:custGeom>
            <a:solidFill>
              <a:srgbClr val="7AC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619" name="Freeform 131"/>
            <p:cNvSpPr>
              <a:spLocks/>
            </p:cNvSpPr>
            <p:nvPr/>
          </p:nvSpPr>
          <p:spPr bwMode="auto">
            <a:xfrm>
              <a:off x="1367" y="1471"/>
              <a:ext cx="227" cy="509"/>
            </a:xfrm>
            <a:custGeom>
              <a:avLst/>
              <a:gdLst/>
              <a:ahLst/>
              <a:cxnLst>
                <a:cxn ang="0">
                  <a:pos x="3" y="153"/>
                </a:cxn>
                <a:cxn ang="0">
                  <a:pos x="1" y="164"/>
                </a:cxn>
                <a:cxn ang="0">
                  <a:pos x="0" y="195"/>
                </a:cxn>
                <a:cxn ang="0">
                  <a:pos x="0" y="240"/>
                </a:cxn>
                <a:cxn ang="0">
                  <a:pos x="4" y="294"/>
                </a:cxn>
                <a:cxn ang="0">
                  <a:pos x="17" y="353"/>
                </a:cxn>
                <a:cxn ang="0">
                  <a:pos x="40" y="413"/>
                </a:cxn>
                <a:cxn ang="0">
                  <a:pos x="75" y="465"/>
                </a:cxn>
                <a:cxn ang="0">
                  <a:pos x="127" y="509"/>
                </a:cxn>
                <a:cxn ang="0">
                  <a:pos x="130" y="503"/>
                </a:cxn>
                <a:cxn ang="0">
                  <a:pos x="137" y="489"/>
                </a:cxn>
                <a:cxn ang="0">
                  <a:pos x="147" y="468"/>
                </a:cxn>
                <a:cxn ang="0">
                  <a:pos x="160" y="438"/>
                </a:cxn>
                <a:cxn ang="0">
                  <a:pos x="172" y="404"/>
                </a:cxn>
                <a:cxn ang="0">
                  <a:pos x="186" y="366"/>
                </a:cxn>
                <a:cxn ang="0">
                  <a:pos x="201" y="324"/>
                </a:cxn>
                <a:cxn ang="0">
                  <a:pos x="212" y="280"/>
                </a:cxn>
                <a:cxn ang="0">
                  <a:pos x="220" y="235"/>
                </a:cxn>
                <a:cxn ang="0">
                  <a:pos x="226" y="191"/>
                </a:cxn>
                <a:cxn ang="0">
                  <a:pos x="227" y="148"/>
                </a:cxn>
                <a:cxn ang="0">
                  <a:pos x="223" y="108"/>
                </a:cxn>
                <a:cxn ang="0">
                  <a:pos x="210" y="72"/>
                </a:cxn>
                <a:cxn ang="0">
                  <a:pos x="192" y="41"/>
                </a:cxn>
                <a:cxn ang="0">
                  <a:pos x="164" y="17"/>
                </a:cxn>
                <a:cxn ang="0">
                  <a:pos x="127" y="0"/>
                </a:cxn>
                <a:cxn ang="0">
                  <a:pos x="3" y="153"/>
                </a:cxn>
              </a:cxnLst>
              <a:rect l="0" t="0" r="r" b="b"/>
              <a:pathLst>
                <a:path w="227" h="509">
                  <a:moveTo>
                    <a:pt x="3" y="153"/>
                  </a:moveTo>
                  <a:lnTo>
                    <a:pt x="1" y="164"/>
                  </a:lnTo>
                  <a:lnTo>
                    <a:pt x="0" y="195"/>
                  </a:lnTo>
                  <a:lnTo>
                    <a:pt x="0" y="240"/>
                  </a:lnTo>
                  <a:lnTo>
                    <a:pt x="4" y="294"/>
                  </a:lnTo>
                  <a:lnTo>
                    <a:pt x="17" y="353"/>
                  </a:lnTo>
                  <a:lnTo>
                    <a:pt x="40" y="413"/>
                  </a:lnTo>
                  <a:lnTo>
                    <a:pt x="75" y="465"/>
                  </a:lnTo>
                  <a:lnTo>
                    <a:pt x="127" y="509"/>
                  </a:lnTo>
                  <a:lnTo>
                    <a:pt x="130" y="503"/>
                  </a:lnTo>
                  <a:lnTo>
                    <a:pt x="137" y="489"/>
                  </a:lnTo>
                  <a:lnTo>
                    <a:pt x="147" y="468"/>
                  </a:lnTo>
                  <a:lnTo>
                    <a:pt x="160" y="438"/>
                  </a:lnTo>
                  <a:lnTo>
                    <a:pt x="172" y="404"/>
                  </a:lnTo>
                  <a:lnTo>
                    <a:pt x="186" y="366"/>
                  </a:lnTo>
                  <a:lnTo>
                    <a:pt x="201" y="324"/>
                  </a:lnTo>
                  <a:lnTo>
                    <a:pt x="212" y="280"/>
                  </a:lnTo>
                  <a:lnTo>
                    <a:pt x="220" y="235"/>
                  </a:lnTo>
                  <a:lnTo>
                    <a:pt x="226" y="191"/>
                  </a:lnTo>
                  <a:lnTo>
                    <a:pt x="227" y="148"/>
                  </a:lnTo>
                  <a:lnTo>
                    <a:pt x="223" y="108"/>
                  </a:lnTo>
                  <a:lnTo>
                    <a:pt x="210" y="72"/>
                  </a:lnTo>
                  <a:lnTo>
                    <a:pt x="192" y="41"/>
                  </a:lnTo>
                  <a:lnTo>
                    <a:pt x="164" y="17"/>
                  </a:lnTo>
                  <a:lnTo>
                    <a:pt x="127" y="0"/>
                  </a:lnTo>
                  <a:lnTo>
                    <a:pt x="3" y="153"/>
                  </a:lnTo>
                  <a:close/>
                </a:path>
              </a:pathLst>
            </a:custGeom>
            <a:solidFill>
              <a:srgbClr val="FFD1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620" name="Freeform 132"/>
            <p:cNvSpPr>
              <a:spLocks/>
            </p:cNvSpPr>
            <p:nvPr/>
          </p:nvSpPr>
          <p:spPr bwMode="auto">
            <a:xfrm>
              <a:off x="1395" y="1525"/>
              <a:ext cx="177" cy="206"/>
            </a:xfrm>
            <a:custGeom>
              <a:avLst/>
              <a:gdLst/>
              <a:ahLst/>
              <a:cxnLst>
                <a:cxn ang="0">
                  <a:pos x="0" y="181"/>
                </a:cxn>
                <a:cxn ang="0">
                  <a:pos x="9" y="185"/>
                </a:cxn>
                <a:cxn ang="0">
                  <a:pos x="28" y="192"/>
                </a:cxn>
                <a:cxn ang="0">
                  <a:pos x="58" y="200"/>
                </a:cxn>
                <a:cxn ang="0">
                  <a:pos x="91" y="206"/>
                </a:cxn>
                <a:cxn ang="0">
                  <a:pos x="123" y="206"/>
                </a:cxn>
                <a:cxn ang="0">
                  <a:pos x="151" y="193"/>
                </a:cxn>
                <a:cxn ang="0">
                  <a:pos x="171" y="168"/>
                </a:cxn>
                <a:cxn ang="0">
                  <a:pos x="177" y="123"/>
                </a:cxn>
                <a:cxn ang="0">
                  <a:pos x="173" y="0"/>
                </a:cxn>
                <a:cxn ang="0">
                  <a:pos x="167" y="7"/>
                </a:cxn>
                <a:cxn ang="0">
                  <a:pos x="153" y="27"/>
                </a:cxn>
                <a:cxn ang="0">
                  <a:pos x="133" y="55"/>
                </a:cxn>
                <a:cxn ang="0">
                  <a:pos x="108" y="86"/>
                </a:cxn>
                <a:cxn ang="0">
                  <a:pos x="79" y="118"/>
                </a:cxn>
                <a:cxn ang="0">
                  <a:pos x="51" y="148"/>
                </a:cxn>
                <a:cxn ang="0">
                  <a:pos x="23" y="169"/>
                </a:cxn>
                <a:cxn ang="0">
                  <a:pos x="0" y="181"/>
                </a:cxn>
              </a:cxnLst>
              <a:rect l="0" t="0" r="r" b="b"/>
              <a:pathLst>
                <a:path w="177" h="206">
                  <a:moveTo>
                    <a:pt x="0" y="181"/>
                  </a:moveTo>
                  <a:lnTo>
                    <a:pt x="9" y="185"/>
                  </a:lnTo>
                  <a:lnTo>
                    <a:pt x="28" y="192"/>
                  </a:lnTo>
                  <a:lnTo>
                    <a:pt x="58" y="200"/>
                  </a:lnTo>
                  <a:lnTo>
                    <a:pt x="91" y="206"/>
                  </a:lnTo>
                  <a:lnTo>
                    <a:pt x="123" y="206"/>
                  </a:lnTo>
                  <a:lnTo>
                    <a:pt x="151" y="193"/>
                  </a:lnTo>
                  <a:lnTo>
                    <a:pt x="171" y="168"/>
                  </a:lnTo>
                  <a:lnTo>
                    <a:pt x="177" y="123"/>
                  </a:lnTo>
                  <a:lnTo>
                    <a:pt x="173" y="0"/>
                  </a:lnTo>
                  <a:lnTo>
                    <a:pt x="167" y="7"/>
                  </a:lnTo>
                  <a:lnTo>
                    <a:pt x="153" y="27"/>
                  </a:lnTo>
                  <a:lnTo>
                    <a:pt x="133" y="55"/>
                  </a:lnTo>
                  <a:lnTo>
                    <a:pt x="108" y="86"/>
                  </a:lnTo>
                  <a:lnTo>
                    <a:pt x="79" y="118"/>
                  </a:lnTo>
                  <a:lnTo>
                    <a:pt x="51" y="148"/>
                  </a:lnTo>
                  <a:lnTo>
                    <a:pt x="23" y="169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F28CA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621" name="Freeform 133"/>
            <p:cNvSpPr>
              <a:spLocks/>
            </p:cNvSpPr>
            <p:nvPr/>
          </p:nvSpPr>
          <p:spPr bwMode="auto">
            <a:xfrm>
              <a:off x="1028" y="1628"/>
              <a:ext cx="843" cy="702"/>
            </a:xfrm>
            <a:custGeom>
              <a:avLst/>
              <a:gdLst/>
              <a:ahLst/>
              <a:cxnLst>
                <a:cxn ang="0">
                  <a:pos x="602" y="20"/>
                </a:cxn>
                <a:cxn ang="0">
                  <a:pos x="556" y="86"/>
                </a:cxn>
                <a:cxn ang="0">
                  <a:pos x="496" y="186"/>
                </a:cxn>
                <a:cxn ang="0">
                  <a:pos x="449" y="281"/>
                </a:cxn>
                <a:cxn ang="0">
                  <a:pos x="339" y="48"/>
                </a:cxn>
                <a:cxn ang="0">
                  <a:pos x="314" y="49"/>
                </a:cxn>
                <a:cxn ang="0">
                  <a:pos x="258" y="61"/>
                </a:cxn>
                <a:cxn ang="0">
                  <a:pos x="203" y="86"/>
                </a:cxn>
                <a:cxn ang="0">
                  <a:pos x="181" y="133"/>
                </a:cxn>
                <a:cxn ang="0">
                  <a:pos x="168" y="152"/>
                </a:cxn>
                <a:cxn ang="0">
                  <a:pos x="138" y="205"/>
                </a:cxn>
                <a:cxn ang="0">
                  <a:pos x="97" y="278"/>
                </a:cxn>
                <a:cxn ang="0">
                  <a:pos x="55" y="364"/>
                </a:cxn>
                <a:cxn ang="0">
                  <a:pos x="21" y="453"/>
                </a:cxn>
                <a:cxn ang="0">
                  <a:pos x="1" y="534"/>
                </a:cxn>
                <a:cxn ang="0">
                  <a:pos x="6" y="597"/>
                </a:cxn>
                <a:cxn ang="0">
                  <a:pos x="44" y="631"/>
                </a:cxn>
                <a:cxn ang="0">
                  <a:pos x="64" y="634"/>
                </a:cxn>
                <a:cxn ang="0">
                  <a:pos x="113" y="633"/>
                </a:cxn>
                <a:cxn ang="0">
                  <a:pos x="181" y="618"/>
                </a:cxn>
                <a:cxn ang="0">
                  <a:pos x="253" y="579"/>
                </a:cxn>
                <a:cxn ang="0">
                  <a:pos x="266" y="586"/>
                </a:cxn>
                <a:cxn ang="0">
                  <a:pos x="298" y="606"/>
                </a:cxn>
                <a:cxn ang="0">
                  <a:pos x="346" y="631"/>
                </a:cxn>
                <a:cxn ang="0">
                  <a:pos x="403" y="659"/>
                </a:cxn>
                <a:cxn ang="0">
                  <a:pos x="462" y="683"/>
                </a:cxn>
                <a:cxn ang="0">
                  <a:pos x="520" y="699"/>
                </a:cxn>
                <a:cxn ang="0">
                  <a:pos x="568" y="702"/>
                </a:cxn>
                <a:cxn ang="0">
                  <a:pos x="603" y="685"/>
                </a:cxn>
                <a:cxn ang="0">
                  <a:pos x="612" y="683"/>
                </a:cxn>
                <a:cxn ang="0">
                  <a:pos x="634" y="678"/>
                </a:cxn>
                <a:cxn ang="0">
                  <a:pos x="665" y="661"/>
                </a:cxn>
                <a:cxn ang="0">
                  <a:pos x="705" y="631"/>
                </a:cxn>
                <a:cxn ang="0">
                  <a:pos x="744" y="580"/>
                </a:cxn>
                <a:cxn ang="0">
                  <a:pos x="782" y="507"/>
                </a:cxn>
                <a:cxn ang="0">
                  <a:pos x="816" y="405"/>
                </a:cxn>
                <a:cxn ang="0">
                  <a:pos x="839" y="270"/>
                </a:cxn>
                <a:cxn ang="0">
                  <a:pos x="843" y="237"/>
                </a:cxn>
                <a:cxn ang="0">
                  <a:pos x="839" y="165"/>
                </a:cxn>
                <a:cxn ang="0">
                  <a:pos x="808" y="93"/>
                </a:cxn>
                <a:cxn ang="0">
                  <a:pos x="726" y="58"/>
                </a:cxn>
                <a:cxn ang="0">
                  <a:pos x="708" y="45"/>
                </a:cxn>
                <a:cxn ang="0">
                  <a:pos x="669" y="18"/>
                </a:cxn>
                <a:cxn ang="0">
                  <a:pos x="629" y="0"/>
                </a:cxn>
                <a:cxn ang="0">
                  <a:pos x="609" y="10"/>
                </a:cxn>
              </a:cxnLst>
              <a:rect l="0" t="0" r="r" b="b"/>
              <a:pathLst>
                <a:path w="843" h="702">
                  <a:moveTo>
                    <a:pt x="609" y="10"/>
                  </a:moveTo>
                  <a:lnTo>
                    <a:pt x="602" y="20"/>
                  </a:lnTo>
                  <a:lnTo>
                    <a:pt x="583" y="47"/>
                  </a:lnTo>
                  <a:lnTo>
                    <a:pt x="556" y="86"/>
                  </a:lnTo>
                  <a:lnTo>
                    <a:pt x="527" y="134"/>
                  </a:lnTo>
                  <a:lnTo>
                    <a:pt x="496" y="186"/>
                  </a:lnTo>
                  <a:lnTo>
                    <a:pt x="469" y="236"/>
                  </a:lnTo>
                  <a:lnTo>
                    <a:pt x="449" y="281"/>
                  </a:lnTo>
                  <a:lnTo>
                    <a:pt x="441" y="316"/>
                  </a:lnTo>
                  <a:lnTo>
                    <a:pt x="339" y="48"/>
                  </a:lnTo>
                  <a:lnTo>
                    <a:pt x="332" y="48"/>
                  </a:lnTo>
                  <a:lnTo>
                    <a:pt x="314" y="49"/>
                  </a:lnTo>
                  <a:lnTo>
                    <a:pt x="288" y="54"/>
                  </a:lnTo>
                  <a:lnTo>
                    <a:pt x="258" y="61"/>
                  </a:lnTo>
                  <a:lnTo>
                    <a:pt x="229" y="71"/>
                  </a:lnTo>
                  <a:lnTo>
                    <a:pt x="203" y="86"/>
                  </a:lnTo>
                  <a:lnTo>
                    <a:pt x="186" y="106"/>
                  </a:lnTo>
                  <a:lnTo>
                    <a:pt x="181" y="133"/>
                  </a:lnTo>
                  <a:lnTo>
                    <a:pt x="178" y="138"/>
                  </a:lnTo>
                  <a:lnTo>
                    <a:pt x="168" y="152"/>
                  </a:lnTo>
                  <a:lnTo>
                    <a:pt x="155" y="175"/>
                  </a:lnTo>
                  <a:lnTo>
                    <a:pt x="138" y="205"/>
                  </a:lnTo>
                  <a:lnTo>
                    <a:pt x="119" y="239"/>
                  </a:lnTo>
                  <a:lnTo>
                    <a:pt x="97" y="278"/>
                  </a:lnTo>
                  <a:lnTo>
                    <a:pt x="76" y="321"/>
                  </a:lnTo>
                  <a:lnTo>
                    <a:pt x="55" y="364"/>
                  </a:lnTo>
                  <a:lnTo>
                    <a:pt x="37" y="409"/>
                  </a:lnTo>
                  <a:lnTo>
                    <a:pt x="21" y="453"/>
                  </a:lnTo>
                  <a:lnTo>
                    <a:pt x="8" y="496"/>
                  </a:lnTo>
                  <a:lnTo>
                    <a:pt x="1" y="534"/>
                  </a:lnTo>
                  <a:lnTo>
                    <a:pt x="0" y="569"/>
                  </a:lnTo>
                  <a:lnTo>
                    <a:pt x="6" y="597"/>
                  </a:lnTo>
                  <a:lnTo>
                    <a:pt x="20" y="618"/>
                  </a:lnTo>
                  <a:lnTo>
                    <a:pt x="44" y="631"/>
                  </a:lnTo>
                  <a:lnTo>
                    <a:pt x="49" y="633"/>
                  </a:lnTo>
                  <a:lnTo>
                    <a:pt x="64" y="634"/>
                  </a:lnTo>
                  <a:lnTo>
                    <a:pt x="85" y="634"/>
                  </a:lnTo>
                  <a:lnTo>
                    <a:pt x="113" y="633"/>
                  </a:lnTo>
                  <a:lnTo>
                    <a:pt x="145" y="628"/>
                  </a:lnTo>
                  <a:lnTo>
                    <a:pt x="181" y="618"/>
                  </a:lnTo>
                  <a:lnTo>
                    <a:pt x="216" y="603"/>
                  </a:lnTo>
                  <a:lnTo>
                    <a:pt x="253" y="579"/>
                  </a:lnTo>
                  <a:lnTo>
                    <a:pt x="256" y="580"/>
                  </a:lnTo>
                  <a:lnTo>
                    <a:pt x="266" y="586"/>
                  </a:lnTo>
                  <a:lnTo>
                    <a:pt x="280" y="594"/>
                  </a:lnTo>
                  <a:lnTo>
                    <a:pt x="298" y="606"/>
                  </a:lnTo>
                  <a:lnTo>
                    <a:pt x="321" y="618"/>
                  </a:lnTo>
                  <a:lnTo>
                    <a:pt x="346" y="631"/>
                  </a:lnTo>
                  <a:lnTo>
                    <a:pt x="373" y="645"/>
                  </a:lnTo>
                  <a:lnTo>
                    <a:pt x="403" y="659"/>
                  </a:lnTo>
                  <a:lnTo>
                    <a:pt x="432" y="672"/>
                  </a:lnTo>
                  <a:lnTo>
                    <a:pt x="462" y="683"/>
                  </a:lnTo>
                  <a:lnTo>
                    <a:pt x="491" y="693"/>
                  </a:lnTo>
                  <a:lnTo>
                    <a:pt x="520" y="699"/>
                  </a:lnTo>
                  <a:lnTo>
                    <a:pt x="545" y="702"/>
                  </a:lnTo>
                  <a:lnTo>
                    <a:pt x="568" y="702"/>
                  </a:lnTo>
                  <a:lnTo>
                    <a:pt x="588" y="696"/>
                  </a:lnTo>
                  <a:lnTo>
                    <a:pt x="603" y="685"/>
                  </a:lnTo>
                  <a:lnTo>
                    <a:pt x="606" y="685"/>
                  </a:lnTo>
                  <a:lnTo>
                    <a:pt x="612" y="683"/>
                  </a:lnTo>
                  <a:lnTo>
                    <a:pt x="621" y="682"/>
                  </a:lnTo>
                  <a:lnTo>
                    <a:pt x="634" y="678"/>
                  </a:lnTo>
                  <a:lnTo>
                    <a:pt x="648" y="671"/>
                  </a:lnTo>
                  <a:lnTo>
                    <a:pt x="665" y="661"/>
                  </a:lnTo>
                  <a:lnTo>
                    <a:pt x="685" y="648"/>
                  </a:lnTo>
                  <a:lnTo>
                    <a:pt x="705" y="631"/>
                  </a:lnTo>
                  <a:lnTo>
                    <a:pt x="725" y="609"/>
                  </a:lnTo>
                  <a:lnTo>
                    <a:pt x="744" y="580"/>
                  </a:lnTo>
                  <a:lnTo>
                    <a:pt x="764" y="548"/>
                  </a:lnTo>
                  <a:lnTo>
                    <a:pt x="782" y="507"/>
                  </a:lnTo>
                  <a:lnTo>
                    <a:pt x="801" y="460"/>
                  </a:lnTo>
                  <a:lnTo>
                    <a:pt x="816" y="405"/>
                  </a:lnTo>
                  <a:lnTo>
                    <a:pt x="829" y="342"/>
                  </a:lnTo>
                  <a:lnTo>
                    <a:pt x="839" y="270"/>
                  </a:lnTo>
                  <a:lnTo>
                    <a:pt x="840" y="261"/>
                  </a:lnTo>
                  <a:lnTo>
                    <a:pt x="843" y="237"/>
                  </a:lnTo>
                  <a:lnTo>
                    <a:pt x="843" y="203"/>
                  </a:lnTo>
                  <a:lnTo>
                    <a:pt x="839" y="165"/>
                  </a:lnTo>
                  <a:lnTo>
                    <a:pt x="828" y="127"/>
                  </a:lnTo>
                  <a:lnTo>
                    <a:pt x="808" y="93"/>
                  </a:lnTo>
                  <a:lnTo>
                    <a:pt x="774" y="68"/>
                  </a:lnTo>
                  <a:lnTo>
                    <a:pt x="726" y="58"/>
                  </a:lnTo>
                  <a:lnTo>
                    <a:pt x="722" y="54"/>
                  </a:lnTo>
                  <a:lnTo>
                    <a:pt x="708" y="45"/>
                  </a:lnTo>
                  <a:lnTo>
                    <a:pt x="691" y="32"/>
                  </a:lnTo>
                  <a:lnTo>
                    <a:pt x="669" y="18"/>
                  </a:lnTo>
                  <a:lnTo>
                    <a:pt x="648" y="7"/>
                  </a:lnTo>
                  <a:lnTo>
                    <a:pt x="629" y="0"/>
                  </a:lnTo>
                  <a:lnTo>
                    <a:pt x="614" y="0"/>
                  </a:lnTo>
                  <a:lnTo>
                    <a:pt x="609" y="10"/>
                  </a:lnTo>
                  <a:close/>
                </a:path>
              </a:pathLst>
            </a:custGeom>
            <a:solidFill>
              <a:srgbClr val="9EDD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622" name="Freeform 134"/>
            <p:cNvSpPr>
              <a:spLocks/>
            </p:cNvSpPr>
            <p:nvPr/>
          </p:nvSpPr>
          <p:spPr bwMode="auto">
            <a:xfrm>
              <a:off x="1255" y="1789"/>
              <a:ext cx="342" cy="304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16" y="8"/>
                </a:cxn>
                <a:cxn ang="0">
                  <a:pos x="9" y="31"/>
                </a:cxn>
                <a:cxn ang="0">
                  <a:pos x="3" y="65"/>
                </a:cxn>
                <a:cxn ang="0">
                  <a:pos x="0" y="106"/>
                </a:cxn>
                <a:cxn ang="0">
                  <a:pos x="5" y="151"/>
                </a:cxn>
                <a:cxn ang="0">
                  <a:pos x="20" y="198"/>
                </a:cxn>
                <a:cxn ang="0">
                  <a:pos x="50" y="241"/>
                </a:cxn>
                <a:cxn ang="0">
                  <a:pos x="96" y="278"/>
                </a:cxn>
                <a:cxn ang="0">
                  <a:pos x="98" y="280"/>
                </a:cxn>
                <a:cxn ang="0">
                  <a:pos x="102" y="281"/>
                </a:cxn>
                <a:cxn ang="0">
                  <a:pos x="109" y="285"/>
                </a:cxn>
                <a:cxn ang="0">
                  <a:pos x="119" y="289"/>
                </a:cxn>
                <a:cxn ang="0">
                  <a:pos x="130" y="294"/>
                </a:cxn>
                <a:cxn ang="0">
                  <a:pos x="144" y="298"/>
                </a:cxn>
                <a:cxn ang="0">
                  <a:pos x="160" y="302"/>
                </a:cxn>
                <a:cxn ang="0">
                  <a:pos x="177" y="304"/>
                </a:cxn>
                <a:cxn ang="0">
                  <a:pos x="195" y="304"/>
                </a:cxn>
                <a:cxn ang="0">
                  <a:pos x="215" y="302"/>
                </a:cxn>
                <a:cxn ang="0">
                  <a:pos x="235" y="297"/>
                </a:cxn>
                <a:cxn ang="0">
                  <a:pos x="256" y="289"/>
                </a:cxn>
                <a:cxn ang="0">
                  <a:pos x="277" y="277"/>
                </a:cxn>
                <a:cxn ang="0">
                  <a:pos x="300" y="261"/>
                </a:cxn>
                <a:cxn ang="0">
                  <a:pos x="321" y="240"/>
                </a:cxn>
                <a:cxn ang="0">
                  <a:pos x="342" y="215"/>
                </a:cxn>
                <a:cxn ang="0">
                  <a:pos x="339" y="215"/>
                </a:cxn>
                <a:cxn ang="0">
                  <a:pos x="329" y="216"/>
                </a:cxn>
                <a:cxn ang="0">
                  <a:pos x="315" y="217"/>
                </a:cxn>
                <a:cxn ang="0">
                  <a:pos x="297" y="219"/>
                </a:cxn>
                <a:cxn ang="0">
                  <a:pos x="276" y="219"/>
                </a:cxn>
                <a:cxn ang="0">
                  <a:pos x="250" y="216"/>
                </a:cxn>
                <a:cxn ang="0">
                  <a:pos x="224" y="213"/>
                </a:cxn>
                <a:cxn ang="0">
                  <a:pos x="195" y="206"/>
                </a:cxn>
                <a:cxn ang="0">
                  <a:pos x="167" y="198"/>
                </a:cxn>
                <a:cxn ang="0">
                  <a:pos x="139" y="185"/>
                </a:cxn>
                <a:cxn ang="0">
                  <a:pos x="112" y="168"/>
                </a:cxn>
                <a:cxn ang="0">
                  <a:pos x="87" y="145"/>
                </a:cxn>
                <a:cxn ang="0">
                  <a:pos x="64" y="119"/>
                </a:cxn>
                <a:cxn ang="0">
                  <a:pos x="44" y="86"/>
                </a:cxn>
                <a:cxn ang="0">
                  <a:pos x="29" y="47"/>
                </a:cxn>
                <a:cxn ang="0">
                  <a:pos x="19" y="0"/>
                </a:cxn>
              </a:cxnLst>
              <a:rect l="0" t="0" r="r" b="b"/>
              <a:pathLst>
                <a:path w="342" h="304">
                  <a:moveTo>
                    <a:pt x="19" y="0"/>
                  </a:moveTo>
                  <a:lnTo>
                    <a:pt x="16" y="8"/>
                  </a:lnTo>
                  <a:lnTo>
                    <a:pt x="9" y="31"/>
                  </a:lnTo>
                  <a:lnTo>
                    <a:pt x="3" y="65"/>
                  </a:lnTo>
                  <a:lnTo>
                    <a:pt x="0" y="106"/>
                  </a:lnTo>
                  <a:lnTo>
                    <a:pt x="5" y="151"/>
                  </a:lnTo>
                  <a:lnTo>
                    <a:pt x="20" y="198"/>
                  </a:lnTo>
                  <a:lnTo>
                    <a:pt x="50" y="241"/>
                  </a:lnTo>
                  <a:lnTo>
                    <a:pt x="96" y="278"/>
                  </a:lnTo>
                  <a:lnTo>
                    <a:pt x="98" y="280"/>
                  </a:lnTo>
                  <a:lnTo>
                    <a:pt x="102" y="281"/>
                  </a:lnTo>
                  <a:lnTo>
                    <a:pt x="109" y="285"/>
                  </a:lnTo>
                  <a:lnTo>
                    <a:pt x="119" y="289"/>
                  </a:lnTo>
                  <a:lnTo>
                    <a:pt x="130" y="294"/>
                  </a:lnTo>
                  <a:lnTo>
                    <a:pt x="144" y="298"/>
                  </a:lnTo>
                  <a:lnTo>
                    <a:pt x="160" y="302"/>
                  </a:lnTo>
                  <a:lnTo>
                    <a:pt x="177" y="304"/>
                  </a:lnTo>
                  <a:lnTo>
                    <a:pt x="195" y="304"/>
                  </a:lnTo>
                  <a:lnTo>
                    <a:pt x="215" y="302"/>
                  </a:lnTo>
                  <a:lnTo>
                    <a:pt x="235" y="297"/>
                  </a:lnTo>
                  <a:lnTo>
                    <a:pt x="256" y="289"/>
                  </a:lnTo>
                  <a:lnTo>
                    <a:pt x="277" y="277"/>
                  </a:lnTo>
                  <a:lnTo>
                    <a:pt x="300" y="261"/>
                  </a:lnTo>
                  <a:lnTo>
                    <a:pt x="321" y="240"/>
                  </a:lnTo>
                  <a:lnTo>
                    <a:pt x="342" y="215"/>
                  </a:lnTo>
                  <a:lnTo>
                    <a:pt x="339" y="215"/>
                  </a:lnTo>
                  <a:lnTo>
                    <a:pt x="329" y="216"/>
                  </a:lnTo>
                  <a:lnTo>
                    <a:pt x="315" y="217"/>
                  </a:lnTo>
                  <a:lnTo>
                    <a:pt x="297" y="219"/>
                  </a:lnTo>
                  <a:lnTo>
                    <a:pt x="276" y="219"/>
                  </a:lnTo>
                  <a:lnTo>
                    <a:pt x="250" y="216"/>
                  </a:lnTo>
                  <a:lnTo>
                    <a:pt x="224" y="213"/>
                  </a:lnTo>
                  <a:lnTo>
                    <a:pt x="195" y="206"/>
                  </a:lnTo>
                  <a:lnTo>
                    <a:pt x="167" y="198"/>
                  </a:lnTo>
                  <a:lnTo>
                    <a:pt x="139" y="185"/>
                  </a:lnTo>
                  <a:lnTo>
                    <a:pt x="112" y="168"/>
                  </a:lnTo>
                  <a:lnTo>
                    <a:pt x="87" y="145"/>
                  </a:lnTo>
                  <a:lnTo>
                    <a:pt x="64" y="119"/>
                  </a:lnTo>
                  <a:lnTo>
                    <a:pt x="44" y="86"/>
                  </a:lnTo>
                  <a:lnTo>
                    <a:pt x="29" y="47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7AC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623" name="Freeform 135"/>
            <p:cNvSpPr>
              <a:spLocks/>
            </p:cNvSpPr>
            <p:nvPr/>
          </p:nvSpPr>
          <p:spPr bwMode="auto">
            <a:xfrm>
              <a:off x="1573" y="1814"/>
              <a:ext cx="294" cy="359"/>
            </a:xfrm>
            <a:custGeom>
              <a:avLst/>
              <a:gdLst/>
              <a:ahLst/>
              <a:cxnLst>
                <a:cxn ang="0">
                  <a:pos x="294" y="0"/>
                </a:cxn>
                <a:cxn ang="0">
                  <a:pos x="293" y="5"/>
                </a:cxn>
                <a:cxn ang="0">
                  <a:pos x="288" y="17"/>
                </a:cxn>
                <a:cxn ang="0">
                  <a:pos x="283" y="36"/>
                </a:cxn>
                <a:cxn ang="0">
                  <a:pos x="274" y="60"/>
                </a:cxn>
                <a:cxn ang="0">
                  <a:pos x="264" y="88"/>
                </a:cxn>
                <a:cxn ang="0">
                  <a:pos x="252" y="119"/>
                </a:cxn>
                <a:cxn ang="0">
                  <a:pos x="237" y="151"/>
                </a:cxn>
                <a:cxn ang="0">
                  <a:pos x="222" y="184"/>
                </a:cxn>
                <a:cxn ang="0">
                  <a:pos x="205" y="216"/>
                </a:cxn>
                <a:cxn ang="0">
                  <a:pos x="187" y="247"/>
                </a:cxn>
                <a:cxn ang="0">
                  <a:pos x="167" y="274"/>
                </a:cxn>
                <a:cxn ang="0">
                  <a:pos x="147" y="297"/>
                </a:cxn>
                <a:cxn ang="0">
                  <a:pos x="126" y="314"/>
                </a:cxn>
                <a:cxn ang="0">
                  <a:pos x="103" y="322"/>
                </a:cxn>
                <a:cxn ang="0">
                  <a:pos x="81" y="325"/>
                </a:cxn>
                <a:cxn ang="0">
                  <a:pos x="58" y="317"/>
                </a:cxn>
                <a:cxn ang="0">
                  <a:pos x="23" y="297"/>
                </a:cxn>
                <a:cxn ang="0">
                  <a:pos x="4" y="288"/>
                </a:cxn>
                <a:cxn ang="0">
                  <a:pos x="0" y="288"/>
                </a:cxn>
                <a:cxn ang="0">
                  <a:pos x="4" y="294"/>
                </a:cxn>
                <a:cxn ang="0">
                  <a:pos x="16" y="303"/>
                </a:cxn>
                <a:cxn ang="0">
                  <a:pos x="28" y="312"/>
                </a:cxn>
                <a:cxn ang="0">
                  <a:pos x="40" y="320"/>
                </a:cxn>
                <a:cxn ang="0">
                  <a:pos x="44" y="322"/>
                </a:cxn>
                <a:cxn ang="0">
                  <a:pos x="45" y="324"/>
                </a:cxn>
                <a:cxn ang="0">
                  <a:pos x="50" y="329"/>
                </a:cxn>
                <a:cxn ang="0">
                  <a:pos x="57" y="336"/>
                </a:cxn>
                <a:cxn ang="0">
                  <a:pos x="67" y="345"/>
                </a:cxn>
                <a:cxn ang="0">
                  <a:pos x="78" y="352"/>
                </a:cxn>
                <a:cxn ang="0">
                  <a:pos x="92" y="358"/>
                </a:cxn>
                <a:cxn ang="0">
                  <a:pos x="108" y="359"/>
                </a:cxn>
                <a:cxn ang="0">
                  <a:pos x="124" y="356"/>
                </a:cxn>
                <a:cxn ang="0">
                  <a:pos x="143" y="346"/>
                </a:cxn>
                <a:cxn ang="0">
                  <a:pos x="163" y="329"/>
                </a:cxn>
                <a:cxn ang="0">
                  <a:pos x="184" y="305"/>
                </a:cxn>
                <a:cxn ang="0">
                  <a:pos x="205" y="269"/>
                </a:cxn>
                <a:cxn ang="0">
                  <a:pos x="226" y="222"/>
                </a:cxn>
                <a:cxn ang="0">
                  <a:pos x="249" y="163"/>
                </a:cxn>
                <a:cxn ang="0">
                  <a:pos x="271" y="89"/>
                </a:cxn>
                <a:cxn ang="0">
                  <a:pos x="294" y="0"/>
                </a:cxn>
              </a:cxnLst>
              <a:rect l="0" t="0" r="r" b="b"/>
              <a:pathLst>
                <a:path w="294" h="359">
                  <a:moveTo>
                    <a:pt x="294" y="0"/>
                  </a:moveTo>
                  <a:lnTo>
                    <a:pt x="293" y="5"/>
                  </a:lnTo>
                  <a:lnTo>
                    <a:pt x="288" y="17"/>
                  </a:lnTo>
                  <a:lnTo>
                    <a:pt x="283" y="36"/>
                  </a:lnTo>
                  <a:lnTo>
                    <a:pt x="274" y="60"/>
                  </a:lnTo>
                  <a:lnTo>
                    <a:pt x="264" y="88"/>
                  </a:lnTo>
                  <a:lnTo>
                    <a:pt x="252" y="119"/>
                  </a:lnTo>
                  <a:lnTo>
                    <a:pt x="237" y="151"/>
                  </a:lnTo>
                  <a:lnTo>
                    <a:pt x="222" y="184"/>
                  </a:lnTo>
                  <a:lnTo>
                    <a:pt x="205" y="216"/>
                  </a:lnTo>
                  <a:lnTo>
                    <a:pt x="187" y="247"/>
                  </a:lnTo>
                  <a:lnTo>
                    <a:pt x="167" y="274"/>
                  </a:lnTo>
                  <a:lnTo>
                    <a:pt x="147" y="297"/>
                  </a:lnTo>
                  <a:lnTo>
                    <a:pt x="126" y="314"/>
                  </a:lnTo>
                  <a:lnTo>
                    <a:pt x="103" y="322"/>
                  </a:lnTo>
                  <a:lnTo>
                    <a:pt x="81" y="325"/>
                  </a:lnTo>
                  <a:lnTo>
                    <a:pt x="58" y="317"/>
                  </a:lnTo>
                  <a:lnTo>
                    <a:pt x="23" y="297"/>
                  </a:lnTo>
                  <a:lnTo>
                    <a:pt x="4" y="288"/>
                  </a:lnTo>
                  <a:lnTo>
                    <a:pt x="0" y="288"/>
                  </a:lnTo>
                  <a:lnTo>
                    <a:pt x="4" y="294"/>
                  </a:lnTo>
                  <a:lnTo>
                    <a:pt x="16" y="303"/>
                  </a:lnTo>
                  <a:lnTo>
                    <a:pt x="28" y="312"/>
                  </a:lnTo>
                  <a:lnTo>
                    <a:pt x="40" y="320"/>
                  </a:lnTo>
                  <a:lnTo>
                    <a:pt x="44" y="322"/>
                  </a:lnTo>
                  <a:lnTo>
                    <a:pt x="45" y="324"/>
                  </a:lnTo>
                  <a:lnTo>
                    <a:pt x="50" y="329"/>
                  </a:lnTo>
                  <a:lnTo>
                    <a:pt x="57" y="336"/>
                  </a:lnTo>
                  <a:lnTo>
                    <a:pt x="67" y="345"/>
                  </a:lnTo>
                  <a:lnTo>
                    <a:pt x="78" y="352"/>
                  </a:lnTo>
                  <a:lnTo>
                    <a:pt x="92" y="358"/>
                  </a:lnTo>
                  <a:lnTo>
                    <a:pt x="108" y="359"/>
                  </a:lnTo>
                  <a:lnTo>
                    <a:pt x="124" y="356"/>
                  </a:lnTo>
                  <a:lnTo>
                    <a:pt x="143" y="346"/>
                  </a:lnTo>
                  <a:lnTo>
                    <a:pt x="163" y="329"/>
                  </a:lnTo>
                  <a:lnTo>
                    <a:pt x="184" y="305"/>
                  </a:lnTo>
                  <a:lnTo>
                    <a:pt x="205" y="269"/>
                  </a:lnTo>
                  <a:lnTo>
                    <a:pt x="226" y="222"/>
                  </a:lnTo>
                  <a:lnTo>
                    <a:pt x="249" y="163"/>
                  </a:lnTo>
                  <a:lnTo>
                    <a:pt x="271" y="89"/>
                  </a:lnTo>
                  <a:lnTo>
                    <a:pt x="294" y="0"/>
                  </a:lnTo>
                  <a:close/>
                </a:path>
              </a:pathLst>
            </a:custGeom>
            <a:solidFill>
              <a:srgbClr val="7AC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624" name="Freeform 136"/>
            <p:cNvSpPr>
              <a:spLocks/>
            </p:cNvSpPr>
            <p:nvPr/>
          </p:nvSpPr>
          <p:spPr bwMode="auto">
            <a:xfrm>
              <a:off x="1107" y="2126"/>
              <a:ext cx="157" cy="115"/>
            </a:xfrm>
            <a:custGeom>
              <a:avLst/>
              <a:gdLst/>
              <a:ahLst/>
              <a:cxnLst>
                <a:cxn ang="0">
                  <a:pos x="127" y="0"/>
                </a:cxn>
                <a:cxn ang="0">
                  <a:pos x="124" y="6"/>
                </a:cxn>
                <a:cxn ang="0">
                  <a:pos x="114" y="19"/>
                </a:cxn>
                <a:cxn ang="0">
                  <a:pos x="102" y="39"/>
                </a:cxn>
                <a:cxn ang="0">
                  <a:pos x="83" y="61"/>
                </a:cxn>
                <a:cxn ang="0">
                  <a:pos x="64" y="82"/>
                </a:cxn>
                <a:cxn ang="0">
                  <a:pos x="42" y="99"/>
                </a:cxn>
                <a:cxn ang="0">
                  <a:pos x="21" y="112"/>
                </a:cxn>
                <a:cxn ang="0">
                  <a:pos x="0" y="113"/>
                </a:cxn>
                <a:cxn ang="0">
                  <a:pos x="4" y="113"/>
                </a:cxn>
                <a:cxn ang="0">
                  <a:pos x="18" y="115"/>
                </a:cxn>
                <a:cxn ang="0">
                  <a:pos x="38" y="115"/>
                </a:cxn>
                <a:cxn ang="0">
                  <a:pos x="62" y="113"/>
                </a:cxn>
                <a:cxn ang="0">
                  <a:pos x="88" y="111"/>
                </a:cxn>
                <a:cxn ang="0">
                  <a:pos x="113" y="102"/>
                </a:cxn>
                <a:cxn ang="0">
                  <a:pos x="137" y="91"/>
                </a:cxn>
                <a:cxn ang="0">
                  <a:pos x="157" y="74"/>
                </a:cxn>
                <a:cxn ang="0">
                  <a:pos x="127" y="0"/>
                </a:cxn>
              </a:cxnLst>
              <a:rect l="0" t="0" r="r" b="b"/>
              <a:pathLst>
                <a:path w="157" h="115">
                  <a:moveTo>
                    <a:pt x="127" y="0"/>
                  </a:moveTo>
                  <a:lnTo>
                    <a:pt x="124" y="6"/>
                  </a:lnTo>
                  <a:lnTo>
                    <a:pt x="114" y="19"/>
                  </a:lnTo>
                  <a:lnTo>
                    <a:pt x="102" y="39"/>
                  </a:lnTo>
                  <a:lnTo>
                    <a:pt x="83" y="61"/>
                  </a:lnTo>
                  <a:lnTo>
                    <a:pt x="64" y="82"/>
                  </a:lnTo>
                  <a:lnTo>
                    <a:pt x="42" y="99"/>
                  </a:lnTo>
                  <a:lnTo>
                    <a:pt x="21" y="112"/>
                  </a:lnTo>
                  <a:lnTo>
                    <a:pt x="0" y="113"/>
                  </a:lnTo>
                  <a:lnTo>
                    <a:pt x="4" y="113"/>
                  </a:lnTo>
                  <a:lnTo>
                    <a:pt x="18" y="115"/>
                  </a:lnTo>
                  <a:lnTo>
                    <a:pt x="38" y="115"/>
                  </a:lnTo>
                  <a:lnTo>
                    <a:pt x="62" y="113"/>
                  </a:lnTo>
                  <a:lnTo>
                    <a:pt x="88" y="111"/>
                  </a:lnTo>
                  <a:lnTo>
                    <a:pt x="113" y="102"/>
                  </a:lnTo>
                  <a:lnTo>
                    <a:pt x="137" y="91"/>
                  </a:lnTo>
                  <a:lnTo>
                    <a:pt x="157" y="74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7AC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625" name="Freeform 137"/>
            <p:cNvSpPr>
              <a:spLocks/>
            </p:cNvSpPr>
            <p:nvPr/>
          </p:nvSpPr>
          <p:spPr bwMode="auto">
            <a:xfrm>
              <a:off x="1099" y="1860"/>
              <a:ext cx="202" cy="227"/>
            </a:xfrm>
            <a:custGeom>
              <a:avLst/>
              <a:gdLst/>
              <a:ahLst/>
              <a:cxnLst>
                <a:cxn ang="0">
                  <a:pos x="166" y="149"/>
                </a:cxn>
                <a:cxn ang="0">
                  <a:pos x="162" y="146"/>
                </a:cxn>
                <a:cxn ang="0">
                  <a:pos x="154" y="137"/>
                </a:cxn>
                <a:cxn ang="0">
                  <a:pos x="144" y="120"/>
                </a:cxn>
                <a:cxn ang="0">
                  <a:pos x="138" y="94"/>
                </a:cxn>
                <a:cxn ang="0">
                  <a:pos x="108" y="18"/>
                </a:cxn>
                <a:cxn ang="0">
                  <a:pos x="104" y="15"/>
                </a:cxn>
                <a:cxn ang="0">
                  <a:pos x="94" y="11"/>
                </a:cxn>
                <a:cxn ang="0">
                  <a:pos x="82" y="5"/>
                </a:cxn>
                <a:cxn ang="0">
                  <a:pos x="66" y="0"/>
                </a:cxn>
                <a:cxn ang="0">
                  <a:pos x="52" y="0"/>
                </a:cxn>
                <a:cxn ang="0">
                  <a:pos x="39" y="4"/>
                </a:cxn>
                <a:cxn ang="0">
                  <a:pos x="34" y="15"/>
                </a:cxn>
                <a:cxn ang="0">
                  <a:pos x="35" y="38"/>
                </a:cxn>
                <a:cxn ang="0">
                  <a:pos x="0" y="94"/>
                </a:cxn>
                <a:cxn ang="0">
                  <a:pos x="5" y="94"/>
                </a:cxn>
                <a:cxn ang="0">
                  <a:pos x="18" y="97"/>
                </a:cxn>
                <a:cxn ang="0">
                  <a:pos x="31" y="105"/>
                </a:cxn>
                <a:cxn ang="0">
                  <a:pos x="39" y="120"/>
                </a:cxn>
                <a:cxn ang="0">
                  <a:pos x="39" y="122"/>
                </a:cxn>
                <a:cxn ang="0">
                  <a:pos x="42" y="131"/>
                </a:cxn>
                <a:cxn ang="0">
                  <a:pos x="46" y="142"/>
                </a:cxn>
                <a:cxn ang="0">
                  <a:pos x="53" y="156"/>
                </a:cxn>
                <a:cxn ang="0">
                  <a:pos x="63" y="170"/>
                </a:cxn>
                <a:cxn ang="0">
                  <a:pos x="79" y="182"/>
                </a:cxn>
                <a:cxn ang="0">
                  <a:pos x="98" y="190"/>
                </a:cxn>
                <a:cxn ang="0">
                  <a:pos x="122" y="193"/>
                </a:cxn>
                <a:cxn ang="0">
                  <a:pos x="142" y="227"/>
                </a:cxn>
                <a:cxn ang="0">
                  <a:pos x="202" y="168"/>
                </a:cxn>
                <a:cxn ang="0">
                  <a:pos x="166" y="149"/>
                </a:cxn>
              </a:cxnLst>
              <a:rect l="0" t="0" r="r" b="b"/>
              <a:pathLst>
                <a:path w="202" h="227">
                  <a:moveTo>
                    <a:pt x="166" y="149"/>
                  </a:moveTo>
                  <a:lnTo>
                    <a:pt x="162" y="146"/>
                  </a:lnTo>
                  <a:lnTo>
                    <a:pt x="154" y="137"/>
                  </a:lnTo>
                  <a:lnTo>
                    <a:pt x="144" y="120"/>
                  </a:lnTo>
                  <a:lnTo>
                    <a:pt x="138" y="94"/>
                  </a:lnTo>
                  <a:lnTo>
                    <a:pt x="108" y="18"/>
                  </a:lnTo>
                  <a:lnTo>
                    <a:pt x="104" y="15"/>
                  </a:lnTo>
                  <a:lnTo>
                    <a:pt x="94" y="11"/>
                  </a:lnTo>
                  <a:lnTo>
                    <a:pt x="82" y="5"/>
                  </a:lnTo>
                  <a:lnTo>
                    <a:pt x="66" y="0"/>
                  </a:lnTo>
                  <a:lnTo>
                    <a:pt x="52" y="0"/>
                  </a:lnTo>
                  <a:lnTo>
                    <a:pt x="39" y="4"/>
                  </a:lnTo>
                  <a:lnTo>
                    <a:pt x="34" y="15"/>
                  </a:lnTo>
                  <a:lnTo>
                    <a:pt x="35" y="38"/>
                  </a:lnTo>
                  <a:lnTo>
                    <a:pt x="0" y="94"/>
                  </a:lnTo>
                  <a:lnTo>
                    <a:pt x="5" y="94"/>
                  </a:lnTo>
                  <a:lnTo>
                    <a:pt x="18" y="97"/>
                  </a:lnTo>
                  <a:lnTo>
                    <a:pt x="31" y="105"/>
                  </a:lnTo>
                  <a:lnTo>
                    <a:pt x="39" y="120"/>
                  </a:lnTo>
                  <a:lnTo>
                    <a:pt x="39" y="122"/>
                  </a:lnTo>
                  <a:lnTo>
                    <a:pt x="42" y="131"/>
                  </a:lnTo>
                  <a:lnTo>
                    <a:pt x="46" y="142"/>
                  </a:lnTo>
                  <a:lnTo>
                    <a:pt x="53" y="156"/>
                  </a:lnTo>
                  <a:lnTo>
                    <a:pt x="63" y="170"/>
                  </a:lnTo>
                  <a:lnTo>
                    <a:pt x="79" y="182"/>
                  </a:lnTo>
                  <a:lnTo>
                    <a:pt x="98" y="190"/>
                  </a:lnTo>
                  <a:lnTo>
                    <a:pt x="122" y="193"/>
                  </a:lnTo>
                  <a:lnTo>
                    <a:pt x="142" y="227"/>
                  </a:lnTo>
                  <a:lnTo>
                    <a:pt x="202" y="168"/>
                  </a:lnTo>
                  <a:lnTo>
                    <a:pt x="166" y="149"/>
                  </a:lnTo>
                  <a:close/>
                </a:path>
              </a:pathLst>
            </a:custGeom>
            <a:solidFill>
              <a:srgbClr val="FFD1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626" name="Freeform 138"/>
            <p:cNvSpPr>
              <a:spLocks/>
            </p:cNvSpPr>
            <p:nvPr/>
          </p:nvSpPr>
          <p:spPr bwMode="auto">
            <a:xfrm>
              <a:off x="1625" y="1632"/>
              <a:ext cx="266" cy="4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2"/>
                </a:cxn>
                <a:cxn ang="0">
                  <a:pos x="13" y="6"/>
                </a:cxn>
                <a:cxn ang="0">
                  <a:pos x="29" y="11"/>
                </a:cxn>
                <a:cxn ang="0">
                  <a:pos x="47" y="17"/>
                </a:cxn>
                <a:cxn ang="0">
                  <a:pos x="67" y="23"/>
                </a:cxn>
                <a:cxn ang="0">
                  <a:pos x="88" y="27"/>
                </a:cxn>
                <a:cxn ang="0">
                  <a:pos x="109" y="28"/>
                </a:cxn>
                <a:cxn ang="0">
                  <a:pos x="129" y="27"/>
                </a:cxn>
                <a:cxn ang="0">
                  <a:pos x="132" y="26"/>
                </a:cxn>
                <a:cxn ang="0">
                  <a:pos x="142" y="23"/>
                </a:cxn>
                <a:cxn ang="0">
                  <a:pos x="154" y="19"/>
                </a:cxn>
                <a:cxn ang="0">
                  <a:pos x="170" y="17"/>
                </a:cxn>
                <a:cxn ang="0">
                  <a:pos x="188" y="20"/>
                </a:cxn>
                <a:cxn ang="0">
                  <a:pos x="205" y="28"/>
                </a:cxn>
                <a:cxn ang="0">
                  <a:pos x="224" y="45"/>
                </a:cxn>
                <a:cxn ang="0">
                  <a:pos x="238" y="71"/>
                </a:cxn>
                <a:cxn ang="0">
                  <a:pos x="241" y="82"/>
                </a:cxn>
                <a:cxn ang="0">
                  <a:pos x="246" y="112"/>
                </a:cxn>
                <a:cxn ang="0">
                  <a:pos x="253" y="156"/>
                </a:cxn>
                <a:cxn ang="0">
                  <a:pos x="260" y="212"/>
                </a:cxn>
                <a:cxn ang="0">
                  <a:pos x="266" y="276"/>
                </a:cxn>
                <a:cxn ang="0">
                  <a:pos x="266" y="345"/>
                </a:cxn>
                <a:cxn ang="0">
                  <a:pos x="259" y="413"/>
                </a:cxn>
                <a:cxn ang="0">
                  <a:pos x="245" y="478"/>
                </a:cxn>
                <a:cxn ang="0">
                  <a:pos x="246" y="462"/>
                </a:cxn>
                <a:cxn ang="0">
                  <a:pos x="249" y="418"/>
                </a:cxn>
                <a:cxn ang="0">
                  <a:pos x="250" y="356"/>
                </a:cxn>
                <a:cxn ang="0">
                  <a:pos x="250" y="284"/>
                </a:cxn>
                <a:cxn ang="0">
                  <a:pos x="245" y="209"/>
                </a:cxn>
                <a:cxn ang="0">
                  <a:pos x="233" y="140"/>
                </a:cxn>
                <a:cxn ang="0">
                  <a:pos x="212" y="85"/>
                </a:cxn>
                <a:cxn ang="0">
                  <a:pos x="180" y="52"/>
                </a:cxn>
                <a:cxn ang="0">
                  <a:pos x="176" y="51"/>
                </a:cxn>
                <a:cxn ang="0">
                  <a:pos x="166" y="48"/>
                </a:cxn>
                <a:cxn ang="0">
                  <a:pos x="153" y="47"/>
                </a:cxn>
                <a:cxn ang="0">
                  <a:pos x="139" y="50"/>
                </a:cxn>
                <a:cxn ang="0">
                  <a:pos x="136" y="50"/>
                </a:cxn>
                <a:cxn ang="0">
                  <a:pos x="126" y="50"/>
                </a:cxn>
                <a:cxn ang="0">
                  <a:pos x="112" y="50"/>
                </a:cxn>
                <a:cxn ang="0">
                  <a:pos x="94" y="47"/>
                </a:cxn>
                <a:cxn ang="0">
                  <a:pos x="72" y="41"/>
                </a:cxn>
                <a:cxn ang="0">
                  <a:pos x="50" y="33"/>
                </a:cxn>
                <a:cxn ang="0">
                  <a:pos x="24" y="19"/>
                </a:cxn>
                <a:cxn ang="0">
                  <a:pos x="0" y="0"/>
                </a:cxn>
              </a:cxnLst>
              <a:rect l="0" t="0" r="r" b="b"/>
              <a:pathLst>
                <a:path w="266" h="478">
                  <a:moveTo>
                    <a:pt x="0" y="0"/>
                  </a:moveTo>
                  <a:lnTo>
                    <a:pt x="5" y="2"/>
                  </a:lnTo>
                  <a:lnTo>
                    <a:pt x="13" y="6"/>
                  </a:lnTo>
                  <a:lnTo>
                    <a:pt x="29" y="11"/>
                  </a:lnTo>
                  <a:lnTo>
                    <a:pt x="47" y="17"/>
                  </a:lnTo>
                  <a:lnTo>
                    <a:pt x="67" y="23"/>
                  </a:lnTo>
                  <a:lnTo>
                    <a:pt x="88" y="27"/>
                  </a:lnTo>
                  <a:lnTo>
                    <a:pt x="109" y="28"/>
                  </a:lnTo>
                  <a:lnTo>
                    <a:pt x="129" y="27"/>
                  </a:lnTo>
                  <a:lnTo>
                    <a:pt x="132" y="26"/>
                  </a:lnTo>
                  <a:lnTo>
                    <a:pt x="142" y="23"/>
                  </a:lnTo>
                  <a:lnTo>
                    <a:pt x="154" y="19"/>
                  </a:lnTo>
                  <a:lnTo>
                    <a:pt x="170" y="17"/>
                  </a:lnTo>
                  <a:lnTo>
                    <a:pt x="188" y="20"/>
                  </a:lnTo>
                  <a:lnTo>
                    <a:pt x="205" y="28"/>
                  </a:lnTo>
                  <a:lnTo>
                    <a:pt x="224" y="45"/>
                  </a:lnTo>
                  <a:lnTo>
                    <a:pt x="238" y="71"/>
                  </a:lnTo>
                  <a:lnTo>
                    <a:pt x="241" y="82"/>
                  </a:lnTo>
                  <a:lnTo>
                    <a:pt x="246" y="112"/>
                  </a:lnTo>
                  <a:lnTo>
                    <a:pt x="253" y="156"/>
                  </a:lnTo>
                  <a:lnTo>
                    <a:pt x="260" y="212"/>
                  </a:lnTo>
                  <a:lnTo>
                    <a:pt x="266" y="276"/>
                  </a:lnTo>
                  <a:lnTo>
                    <a:pt x="266" y="345"/>
                  </a:lnTo>
                  <a:lnTo>
                    <a:pt x="259" y="413"/>
                  </a:lnTo>
                  <a:lnTo>
                    <a:pt x="245" y="478"/>
                  </a:lnTo>
                  <a:lnTo>
                    <a:pt x="246" y="462"/>
                  </a:lnTo>
                  <a:lnTo>
                    <a:pt x="249" y="418"/>
                  </a:lnTo>
                  <a:lnTo>
                    <a:pt x="250" y="356"/>
                  </a:lnTo>
                  <a:lnTo>
                    <a:pt x="250" y="284"/>
                  </a:lnTo>
                  <a:lnTo>
                    <a:pt x="245" y="209"/>
                  </a:lnTo>
                  <a:lnTo>
                    <a:pt x="233" y="140"/>
                  </a:lnTo>
                  <a:lnTo>
                    <a:pt x="212" y="85"/>
                  </a:lnTo>
                  <a:lnTo>
                    <a:pt x="180" y="52"/>
                  </a:lnTo>
                  <a:lnTo>
                    <a:pt x="176" y="51"/>
                  </a:lnTo>
                  <a:lnTo>
                    <a:pt x="166" y="48"/>
                  </a:lnTo>
                  <a:lnTo>
                    <a:pt x="153" y="47"/>
                  </a:lnTo>
                  <a:lnTo>
                    <a:pt x="139" y="50"/>
                  </a:lnTo>
                  <a:lnTo>
                    <a:pt x="136" y="50"/>
                  </a:lnTo>
                  <a:lnTo>
                    <a:pt x="126" y="50"/>
                  </a:lnTo>
                  <a:lnTo>
                    <a:pt x="112" y="50"/>
                  </a:lnTo>
                  <a:lnTo>
                    <a:pt x="94" y="47"/>
                  </a:lnTo>
                  <a:lnTo>
                    <a:pt x="72" y="41"/>
                  </a:lnTo>
                  <a:lnTo>
                    <a:pt x="50" y="33"/>
                  </a:lnTo>
                  <a:lnTo>
                    <a:pt x="24" y="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627" name="Freeform 139"/>
            <p:cNvSpPr>
              <a:spLocks/>
            </p:cNvSpPr>
            <p:nvPr/>
          </p:nvSpPr>
          <p:spPr bwMode="auto">
            <a:xfrm>
              <a:off x="1399" y="1683"/>
              <a:ext cx="201" cy="249"/>
            </a:xfrm>
            <a:custGeom>
              <a:avLst/>
              <a:gdLst/>
              <a:ahLst/>
              <a:cxnLst>
                <a:cxn ang="0">
                  <a:pos x="201" y="0"/>
                </a:cxn>
                <a:cxn ang="0">
                  <a:pos x="195" y="8"/>
                </a:cxn>
                <a:cxn ang="0">
                  <a:pos x="183" y="31"/>
                </a:cxn>
                <a:cxn ang="0">
                  <a:pos x="163" y="65"/>
                </a:cxn>
                <a:cxn ang="0">
                  <a:pos x="140" y="105"/>
                </a:cxn>
                <a:cxn ang="0">
                  <a:pos x="119" y="147"/>
                </a:cxn>
                <a:cxn ang="0">
                  <a:pos x="101" y="188"/>
                </a:cxn>
                <a:cxn ang="0">
                  <a:pos x="88" y="223"/>
                </a:cxn>
                <a:cxn ang="0">
                  <a:pos x="84" y="249"/>
                </a:cxn>
                <a:cxn ang="0">
                  <a:pos x="0" y="64"/>
                </a:cxn>
                <a:cxn ang="0">
                  <a:pos x="80" y="201"/>
                </a:cxn>
                <a:cxn ang="0">
                  <a:pos x="82" y="193"/>
                </a:cxn>
                <a:cxn ang="0">
                  <a:pos x="92" y="175"/>
                </a:cxn>
                <a:cxn ang="0">
                  <a:pos x="105" y="147"/>
                </a:cxn>
                <a:cxn ang="0">
                  <a:pos x="122" y="114"/>
                </a:cxn>
                <a:cxn ang="0">
                  <a:pos x="142" y="81"/>
                </a:cxn>
                <a:cxn ang="0">
                  <a:pos x="161" y="48"/>
                </a:cxn>
                <a:cxn ang="0">
                  <a:pos x="183" y="20"/>
                </a:cxn>
                <a:cxn ang="0">
                  <a:pos x="201" y="0"/>
                </a:cxn>
              </a:cxnLst>
              <a:rect l="0" t="0" r="r" b="b"/>
              <a:pathLst>
                <a:path w="201" h="249">
                  <a:moveTo>
                    <a:pt x="201" y="0"/>
                  </a:moveTo>
                  <a:lnTo>
                    <a:pt x="195" y="8"/>
                  </a:lnTo>
                  <a:lnTo>
                    <a:pt x="183" y="31"/>
                  </a:lnTo>
                  <a:lnTo>
                    <a:pt x="163" y="65"/>
                  </a:lnTo>
                  <a:lnTo>
                    <a:pt x="140" y="105"/>
                  </a:lnTo>
                  <a:lnTo>
                    <a:pt x="119" y="147"/>
                  </a:lnTo>
                  <a:lnTo>
                    <a:pt x="101" y="188"/>
                  </a:lnTo>
                  <a:lnTo>
                    <a:pt x="88" y="223"/>
                  </a:lnTo>
                  <a:lnTo>
                    <a:pt x="84" y="249"/>
                  </a:lnTo>
                  <a:lnTo>
                    <a:pt x="0" y="64"/>
                  </a:lnTo>
                  <a:lnTo>
                    <a:pt x="80" y="201"/>
                  </a:lnTo>
                  <a:lnTo>
                    <a:pt x="82" y="193"/>
                  </a:lnTo>
                  <a:lnTo>
                    <a:pt x="92" y="175"/>
                  </a:lnTo>
                  <a:lnTo>
                    <a:pt x="105" y="147"/>
                  </a:lnTo>
                  <a:lnTo>
                    <a:pt x="122" y="114"/>
                  </a:lnTo>
                  <a:lnTo>
                    <a:pt x="142" y="81"/>
                  </a:lnTo>
                  <a:lnTo>
                    <a:pt x="161" y="48"/>
                  </a:lnTo>
                  <a:lnTo>
                    <a:pt x="183" y="20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628" name="Freeform 140"/>
            <p:cNvSpPr>
              <a:spLocks/>
            </p:cNvSpPr>
            <p:nvPr/>
          </p:nvSpPr>
          <p:spPr bwMode="auto">
            <a:xfrm>
              <a:off x="1604" y="1937"/>
              <a:ext cx="270" cy="411"/>
            </a:xfrm>
            <a:custGeom>
              <a:avLst/>
              <a:gdLst/>
              <a:ahLst/>
              <a:cxnLst>
                <a:cxn ang="0">
                  <a:pos x="270" y="0"/>
                </a:cxn>
                <a:cxn ang="0">
                  <a:pos x="269" y="6"/>
                </a:cxn>
                <a:cxn ang="0">
                  <a:pos x="263" y="20"/>
                </a:cxn>
                <a:cxn ang="0">
                  <a:pos x="254" y="43"/>
                </a:cxn>
                <a:cxn ang="0">
                  <a:pos x="245" y="71"/>
                </a:cxn>
                <a:cxn ang="0">
                  <a:pos x="230" y="105"/>
                </a:cxn>
                <a:cxn ang="0">
                  <a:pos x="215" y="143"/>
                </a:cxn>
                <a:cxn ang="0">
                  <a:pos x="198" y="181"/>
                </a:cxn>
                <a:cxn ang="0">
                  <a:pos x="180" y="221"/>
                </a:cxn>
                <a:cxn ang="0">
                  <a:pos x="158" y="260"/>
                </a:cxn>
                <a:cxn ang="0">
                  <a:pos x="137" y="297"/>
                </a:cxn>
                <a:cxn ang="0">
                  <a:pos x="115" y="329"/>
                </a:cxn>
                <a:cxn ang="0">
                  <a:pos x="92" y="356"/>
                </a:cxn>
                <a:cxn ang="0">
                  <a:pos x="68" y="377"/>
                </a:cxn>
                <a:cxn ang="0">
                  <a:pos x="45" y="389"/>
                </a:cxn>
                <a:cxn ang="0">
                  <a:pos x="23" y="391"/>
                </a:cxn>
                <a:cxn ang="0">
                  <a:pos x="0" y="383"/>
                </a:cxn>
                <a:cxn ang="0">
                  <a:pos x="2" y="384"/>
                </a:cxn>
                <a:cxn ang="0">
                  <a:pos x="6" y="390"/>
                </a:cxn>
                <a:cxn ang="0">
                  <a:pos x="12" y="396"/>
                </a:cxn>
                <a:cxn ang="0">
                  <a:pos x="20" y="403"/>
                </a:cxn>
                <a:cxn ang="0">
                  <a:pos x="31" y="408"/>
                </a:cxn>
                <a:cxn ang="0">
                  <a:pos x="44" y="411"/>
                </a:cxn>
                <a:cxn ang="0">
                  <a:pos x="60" y="410"/>
                </a:cxn>
                <a:cxn ang="0">
                  <a:pos x="77" y="403"/>
                </a:cxn>
                <a:cxn ang="0">
                  <a:pos x="95" y="390"/>
                </a:cxn>
                <a:cxn ang="0">
                  <a:pos x="116" y="370"/>
                </a:cxn>
                <a:cxn ang="0">
                  <a:pos x="139" y="339"/>
                </a:cxn>
                <a:cxn ang="0">
                  <a:pos x="161" y="298"/>
                </a:cxn>
                <a:cxn ang="0">
                  <a:pos x="187" y="246"/>
                </a:cxn>
                <a:cxn ang="0">
                  <a:pos x="214" y="178"/>
                </a:cxn>
                <a:cxn ang="0">
                  <a:pos x="242" y="98"/>
                </a:cxn>
                <a:cxn ang="0">
                  <a:pos x="270" y="0"/>
                </a:cxn>
              </a:cxnLst>
              <a:rect l="0" t="0" r="r" b="b"/>
              <a:pathLst>
                <a:path w="270" h="411">
                  <a:moveTo>
                    <a:pt x="270" y="0"/>
                  </a:moveTo>
                  <a:lnTo>
                    <a:pt x="269" y="6"/>
                  </a:lnTo>
                  <a:lnTo>
                    <a:pt x="263" y="20"/>
                  </a:lnTo>
                  <a:lnTo>
                    <a:pt x="254" y="43"/>
                  </a:lnTo>
                  <a:lnTo>
                    <a:pt x="245" y="71"/>
                  </a:lnTo>
                  <a:lnTo>
                    <a:pt x="230" y="105"/>
                  </a:lnTo>
                  <a:lnTo>
                    <a:pt x="215" y="143"/>
                  </a:lnTo>
                  <a:lnTo>
                    <a:pt x="198" y="181"/>
                  </a:lnTo>
                  <a:lnTo>
                    <a:pt x="180" y="221"/>
                  </a:lnTo>
                  <a:lnTo>
                    <a:pt x="158" y="260"/>
                  </a:lnTo>
                  <a:lnTo>
                    <a:pt x="137" y="297"/>
                  </a:lnTo>
                  <a:lnTo>
                    <a:pt x="115" y="329"/>
                  </a:lnTo>
                  <a:lnTo>
                    <a:pt x="92" y="356"/>
                  </a:lnTo>
                  <a:lnTo>
                    <a:pt x="68" y="377"/>
                  </a:lnTo>
                  <a:lnTo>
                    <a:pt x="45" y="389"/>
                  </a:lnTo>
                  <a:lnTo>
                    <a:pt x="23" y="391"/>
                  </a:lnTo>
                  <a:lnTo>
                    <a:pt x="0" y="383"/>
                  </a:lnTo>
                  <a:lnTo>
                    <a:pt x="2" y="384"/>
                  </a:lnTo>
                  <a:lnTo>
                    <a:pt x="6" y="390"/>
                  </a:lnTo>
                  <a:lnTo>
                    <a:pt x="12" y="396"/>
                  </a:lnTo>
                  <a:lnTo>
                    <a:pt x="20" y="403"/>
                  </a:lnTo>
                  <a:lnTo>
                    <a:pt x="31" y="408"/>
                  </a:lnTo>
                  <a:lnTo>
                    <a:pt x="44" y="411"/>
                  </a:lnTo>
                  <a:lnTo>
                    <a:pt x="60" y="410"/>
                  </a:lnTo>
                  <a:lnTo>
                    <a:pt x="77" y="403"/>
                  </a:lnTo>
                  <a:lnTo>
                    <a:pt x="95" y="390"/>
                  </a:lnTo>
                  <a:lnTo>
                    <a:pt x="116" y="370"/>
                  </a:lnTo>
                  <a:lnTo>
                    <a:pt x="139" y="339"/>
                  </a:lnTo>
                  <a:lnTo>
                    <a:pt x="161" y="298"/>
                  </a:lnTo>
                  <a:lnTo>
                    <a:pt x="187" y="246"/>
                  </a:lnTo>
                  <a:lnTo>
                    <a:pt x="214" y="178"/>
                  </a:lnTo>
                  <a:lnTo>
                    <a:pt x="242" y="98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629" name="Freeform 141"/>
            <p:cNvSpPr>
              <a:spLocks/>
            </p:cNvSpPr>
            <p:nvPr/>
          </p:nvSpPr>
          <p:spPr bwMode="auto">
            <a:xfrm>
              <a:off x="1611" y="1731"/>
              <a:ext cx="177" cy="219"/>
            </a:xfrm>
            <a:custGeom>
              <a:avLst/>
              <a:gdLst/>
              <a:ahLst/>
              <a:cxnLst>
                <a:cxn ang="0">
                  <a:pos x="0" y="219"/>
                </a:cxn>
                <a:cxn ang="0">
                  <a:pos x="2" y="212"/>
                </a:cxn>
                <a:cxn ang="0">
                  <a:pos x="7" y="195"/>
                </a:cxn>
                <a:cxn ang="0">
                  <a:pos x="17" y="168"/>
                </a:cxn>
                <a:cxn ang="0">
                  <a:pos x="34" y="134"/>
                </a:cxn>
                <a:cxn ang="0">
                  <a:pos x="57" y="99"/>
                </a:cxn>
                <a:cxn ang="0">
                  <a:pos x="88" y="62"/>
                </a:cxn>
                <a:cxn ang="0">
                  <a:pos x="127" y="28"/>
                </a:cxn>
                <a:cxn ang="0">
                  <a:pos x="177" y="0"/>
                </a:cxn>
                <a:cxn ang="0">
                  <a:pos x="171" y="0"/>
                </a:cxn>
                <a:cxn ang="0">
                  <a:pos x="154" y="3"/>
                </a:cxn>
                <a:cxn ang="0">
                  <a:pos x="132" y="10"/>
                </a:cxn>
                <a:cxn ang="0">
                  <a:pos x="103" y="25"/>
                </a:cxn>
                <a:cxn ang="0">
                  <a:pos x="74" y="51"/>
                </a:cxn>
                <a:cxn ang="0">
                  <a:pos x="44" y="90"/>
                </a:cxn>
                <a:cxn ang="0">
                  <a:pos x="19" y="145"/>
                </a:cxn>
                <a:cxn ang="0">
                  <a:pos x="0" y="219"/>
                </a:cxn>
              </a:cxnLst>
              <a:rect l="0" t="0" r="r" b="b"/>
              <a:pathLst>
                <a:path w="177" h="219">
                  <a:moveTo>
                    <a:pt x="0" y="219"/>
                  </a:moveTo>
                  <a:lnTo>
                    <a:pt x="2" y="212"/>
                  </a:lnTo>
                  <a:lnTo>
                    <a:pt x="7" y="195"/>
                  </a:lnTo>
                  <a:lnTo>
                    <a:pt x="17" y="168"/>
                  </a:lnTo>
                  <a:lnTo>
                    <a:pt x="34" y="134"/>
                  </a:lnTo>
                  <a:lnTo>
                    <a:pt x="57" y="99"/>
                  </a:lnTo>
                  <a:lnTo>
                    <a:pt x="88" y="62"/>
                  </a:lnTo>
                  <a:lnTo>
                    <a:pt x="127" y="28"/>
                  </a:lnTo>
                  <a:lnTo>
                    <a:pt x="177" y="0"/>
                  </a:lnTo>
                  <a:lnTo>
                    <a:pt x="171" y="0"/>
                  </a:lnTo>
                  <a:lnTo>
                    <a:pt x="154" y="3"/>
                  </a:lnTo>
                  <a:lnTo>
                    <a:pt x="132" y="10"/>
                  </a:lnTo>
                  <a:lnTo>
                    <a:pt x="103" y="25"/>
                  </a:lnTo>
                  <a:lnTo>
                    <a:pt x="74" y="51"/>
                  </a:lnTo>
                  <a:lnTo>
                    <a:pt x="44" y="90"/>
                  </a:lnTo>
                  <a:lnTo>
                    <a:pt x="19" y="145"/>
                  </a:lnTo>
                  <a:lnTo>
                    <a:pt x="0" y="2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630" name="Freeform 142"/>
            <p:cNvSpPr>
              <a:spLocks/>
            </p:cNvSpPr>
            <p:nvPr/>
          </p:nvSpPr>
          <p:spPr bwMode="auto">
            <a:xfrm>
              <a:off x="1597" y="1872"/>
              <a:ext cx="113" cy="132"/>
            </a:xfrm>
            <a:custGeom>
              <a:avLst/>
              <a:gdLst/>
              <a:ahLst/>
              <a:cxnLst>
                <a:cxn ang="0">
                  <a:pos x="0" y="132"/>
                </a:cxn>
                <a:cxn ang="0">
                  <a:pos x="6" y="130"/>
                </a:cxn>
                <a:cxn ang="0">
                  <a:pos x="21" y="125"/>
                </a:cxn>
                <a:cxn ang="0">
                  <a:pos x="43" y="115"/>
                </a:cxn>
                <a:cxn ang="0">
                  <a:pos x="67" y="101"/>
                </a:cxn>
                <a:cxn ang="0">
                  <a:pos x="89" y="82"/>
                </a:cxn>
                <a:cxn ang="0">
                  <a:pos x="105" y="60"/>
                </a:cxn>
                <a:cxn ang="0">
                  <a:pos x="113" y="33"/>
                </a:cxn>
                <a:cxn ang="0">
                  <a:pos x="108" y="0"/>
                </a:cxn>
                <a:cxn ang="0">
                  <a:pos x="108" y="4"/>
                </a:cxn>
                <a:cxn ang="0">
                  <a:pos x="105" y="17"/>
                </a:cxn>
                <a:cxn ang="0">
                  <a:pos x="100" y="34"/>
                </a:cxn>
                <a:cxn ang="0">
                  <a:pos x="92" y="55"/>
                </a:cxn>
                <a:cxn ang="0">
                  <a:pos x="79" y="77"/>
                </a:cxn>
                <a:cxn ang="0">
                  <a:pos x="61" y="99"/>
                </a:cxn>
                <a:cxn ang="0">
                  <a:pos x="34" y="117"/>
                </a:cxn>
                <a:cxn ang="0">
                  <a:pos x="0" y="132"/>
                </a:cxn>
              </a:cxnLst>
              <a:rect l="0" t="0" r="r" b="b"/>
              <a:pathLst>
                <a:path w="113" h="132">
                  <a:moveTo>
                    <a:pt x="0" y="132"/>
                  </a:moveTo>
                  <a:lnTo>
                    <a:pt x="6" y="130"/>
                  </a:lnTo>
                  <a:lnTo>
                    <a:pt x="21" y="125"/>
                  </a:lnTo>
                  <a:lnTo>
                    <a:pt x="43" y="115"/>
                  </a:lnTo>
                  <a:lnTo>
                    <a:pt x="67" y="101"/>
                  </a:lnTo>
                  <a:lnTo>
                    <a:pt x="89" y="82"/>
                  </a:lnTo>
                  <a:lnTo>
                    <a:pt x="105" y="60"/>
                  </a:lnTo>
                  <a:lnTo>
                    <a:pt x="113" y="33"/>
                  </a:lnTo>
                  <a:lnTo>
                    <a:pt x="108" y="0"/>
                  </a:lnTo>
                  <a:lnTo>
                    <a:pt x="108" y="4"/>
                  </a:lnTo>
                  <a:lnTo>
                    <a:pt x="105" y="17"/>
                  </a:lnTo>
                  <a:lnTo>
                    <a:pt x="100" y="34"/>
                  </a:lnTo>
                  <a:lnTo>
                    <a:pt x="92" y="55"/>
                  </a:lnTo>
                  <a:lnTo>
                    <a:pt x="79" y="77"/>
                  </a:lnTo>
                  <a:lnTo>
                    <a:pt x="61" y="99"/>
                  </a:lnTo>
                  <a:lnTo>
                    <a:pt x="34" y="117"/>
                  </a:lnTo>
                  <a:lnTo>
                    <a:pt x="0" y="13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631" name="Freeform 143"/>
            <p:cNvSpPr>
              <a:spLocks/>
            </p:cNvSpPr>
            <p:nvPr/>
          </p:nvSpPr>
          <p:spPr bwMode="auto">
            <a:xfrm>
              <a:off x="1298" y="2194"/>
              <a:ext cx="312" cy="132"/>
            </a:xfrm>
            <a:custGeom>
              <a:avLst/>
              <a:gdLst/>
              <a:ahLst/>
              <a:cxnLst>
                <a:cxn ang="0">
                  <a:pos x="312" y="130"/>
                </a:cxn>
                <a:cxn ang="0">
                  <a:pos x="309" y="130"/>
                </a:cxn>
                <a:cxn ang="0">
                  <a:pos x="302" y="127"/>
                </a:cxn>
                <a:cxn ang="0">
                  <a:pos x="291" y="125"/>
                </a:cxn>
                <a:cxn ang="0">
                  <a:pos x="275" y="122"/>
                </a:cxn>
                <a:cxn ang="0">
                  <a:pos x="257" y="116"/>
                </a:cxn>
                <a:cxn ang="0">
                  <a:pos x="236" y="110"/>
                </a:cxn>
                <a:cxn ang="0">
                  <a:pos x="212" y="103"/>
                </a:cxn>
                <a:cxn ang="0">
                  <a:pos x="188" y="96"/>
                </a:cxn>
                <a:cxn ang="0">
                  <a:pos x="161" y="88"/>
                </a:cxn>
                <a:cxn ang="0">
                  <a:pos x="135" y="78"/>
                </a:cxn>
                <a:cxn ang="0">
                  <a:pos x="109" y="67"/>
                </a:cxn>
                <a:cxn ang="0">
                  <a:pos x="83" y="55"/>
                </a:cxn>
                <a:cxn ang="0">
                  <a:pos x="59" y="43"/>
                </a:cxn>
                <a:cxn ang="0">
                  <a:pos x="36" y="30"/>
                </a:cxn>
                <a:cxn ang="0">
                  <a:pos x="17" y="16"/>
                </a:cxn>
                <a:cxn ang="0">
                  <a:pos x="0" y="0"/>
                </a:cxn>
                <a:cxn ang="0">
                  <a:pos x="1" y="2"/>
                </a:cxn>
                <a:cxn ang="0">
                  <a:pos x="7" y="6"/>
                </a:cxn>
                <a:cxn ang="0">
                  <a:pos x="14" y="13"/>
                </a:cxn>
                <a:cxn ang="0">
                  <a:pos x="25" y="23"/>
                </a:cxn>
                <a:cxn ang="0">
                  <a:pos x="39" y="33"/>
                </a:cxn>
                <a:cxn ang="0">
                  <a:pos x="55" y="45"/>
                </a:cxn>
                <a:cxn ang="0">
                  <a:pos x="73" y="58"/>
                </a:cxn>
                <a:cxn ang="0">
                  <a:pos x="94" y="71"/>
                </a:cxn>
                <a:cxn ang="0">
                  <a:pos x="117" y="84"/>
                </a:cxn>
                <a:cxn ang="0">
                  <a:pos x="141" y="95"/>
                </a:cxn>
                <a:cxn ang="0">
                  <a:pos x="166" y="106"/>
                </a:cxn>
                <a:cxn ang="0">
                  <a:pos x="193" y="116"/>
                </a:cxn>
                <a:cxn ang="0">
                  <a:pos x="221" y="123"/>
                </a:cxn>
                <a:cxn ang="0">
                  <a:pos x="251" y="129"/>
                </a:cxn>
                <a:cxn ang="0">
                  <a:pos x="281" y="132"/>
                </a:cxn>
                <a:cxn ang="0">
                  <a:pos x="312" y="130"/>
                </a:cxn>
              </a:cxnLst>
              <a:rect l="0" t="0" r="r" b="b"/>
              <a:pathLst>
                <a:path w="312" h="132">
                  <a:moveTo>
                    <a:pt x="312" y="130"/>
                  </a:moveTo>
                  <a:lnTo>
                    <a:pt x="309" y="130"/>
                  </a:lnTo>
                  <a:lnTo>
                    <a:pt x="302" y="127"/>
                  </a:lnTo>
                  <a:lnTo>
                    <a:pt x="291" y="125"/>
                  </a:lnTo>
                  <a:lnTo>
                    <a:pt x="275" y="122"/>
                  </a:lnTo>
                  <a:lnTo>
                    <a:pt x="257" y="116"/>
                  </a:lnTo>
                  <a:lnTo>
                    <a:pt x="236" y="110"/>
                  </a:lnTo>
                  <a:lnTo>
                    <a:pt x="212" y="103"/>
                  </a:lnTo>
                  <a:lnTo>
                    <a:pt x="188" y="96"/>
                  </a:lnTo>
                  <a:lnTo>
                    <a:pt x="161" y="88"/>
                  </a:lnTo>
                  <a:lnTo>
                    <a:pt x="135" y="78"/>
                  </a:lnTo>
                  <a:lnTo>
                    <a:pt x="109" y="67"/>
                  </a:lnTo>
                  <a:lnTo>
                    <a:pt x="83" y="55"/>
                  </a:lnTo>
                  <a:lnTo>
                    <a:pt x="59" y="43"/>
                  </a:lnTo>
                  <a:lnTo>
                    <a:pt x="36" y="30"/>
                  </a:lnTo>
                  <a:lnTo>
                    <a:pt x="17" y="16"/>
                  </a:lnTo>
                  <a:lnTo>
                    <a:pt x="0" y="0"/>
                  </a:lnTo>
                  <a:lnTo>
                    <a:pt x="1" y="2"/>
                  </a:lnTo>
                  <a:lnTo>
                    <a:pt x="7" y="6"/>
                  </a:lnTo>
                  <a:lnTo>
                    <a:pt x="14" y="13"/>
                  </a:lnTo>
                  <a:lnTo>
                    <a:pt x="25" y="23"/>
                  </a:lnTo>
                  <a:lnTo>
                    <a:pt x="39" y="33"/>
                  </a:lnTo>
                  <a:lnTo>
                    <a:pt x="55" y="45"/>
                  </a:lnTo>
                  <a:lnTo>
                    <a:pt x="73" y="58"/>
                  </a:lnTo>
                  <a:lnTo>
                    <a:pt x="94" y="71"/>
                  </a:lnTo>
                  <a:lnTo>
                    <a:pt x="117" y="84"/>
                  </a:lnTo>
                  <a:lnTo>
                    <a:pt x="141" y="95"/>
                  </a:lnTo>
                  <a:lnTo>
                    <a:pt x="166" y="106"/>
                  </a:lnTo>
                  <a:lnTo>
                    <a:pt x="193" y="116"/>
                  </a:lnTo>
                  <a:lnTo>
                    <a:pt x="221" y="123"/>
                  </a:lnTo>
                  <a:lnTo>
                    <a:pt x="251" y="129"/>
                  </a:lnTo>
                  <a:lnTo>
                    <a:pt x="281" y="132"/>
                  </a:lnTo>
                  <a:lnTo>
                    <a:pt x="312" y="1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632" name="Freeform 144"/>
            <p:cNvSpPr>
              <a:spLocks/>
            </p:cNvSpPr>
            <p:nvPr/>
          </p:nvSpPr>
          <p:spPr bwMode="auto">
            <a:xfrm>
              <a:off x="1243" y="2008"/>
              <a:ext cx="80" cy="199"/>
            </a:xfrm>
            <a:custGeom>
              <a:avLst/>
              <a:gdLst/>
              <a:ahLst/>
              <a:cxnLst>
                <a:cxn ang="0">
                  <a:pos x="38" y="199"/>
                </a:cxn>
                <a:cxn ang="0">
                  <a:pos x="34" y="193"/>
                </a:cxn>
                <a:cxn ang="0">
                  <a:pos x="24" y="178"/>
                </a:cxn>
                <a:cxn ang="0">
                  <a:pos x="11" y="155"/>
                </a:cxn>
                <a:cxn ang="0">
                  <a:pos x="2" y="127"/>
                </a:cxn>
                <a:cxn ang="0">
                  <a:pos x="0" y="96"/>
                </a:cxn>
                <a:cxn ang="0">
                  <a:pos x="10" y="62"/>
                </a:cxn>
                <a:cxn ang="0">
                  <a:pos x="35" y="29"/>
                </a:cxn>
                <a:cxn ang="0">
                  <a:pos x="80" y="0"/>
                </a:cxn>
                <a:cxn ang="0">
                  <a:pos x="75" y="5"/>
                </a:cxn>
                <a:cxn ang="0">
                  <a:pos x="62" y="20"/>
                </a:cxn>
                <a:cxn ang="0">
                  <a:pos x="45" y="41"/>
                </a:cxn>
                <a:cxn ang="0">
                  <a:pos x="28" y="69"/>
                </a:cxn>
                <a:cxn ang="0">
                  <a:pos x="15" y="100"/>
                </a:cxn>
                <a:cxn ang="0">
                  <a:pos x="10" y="133"/>
                </a:cxn>
                <a:cxn ang="0">
                  <a:pos x="17" y="166"/>
                </a:cxn>
                <a:cxn ang="0">
                  <a:pos x="38" y="199"/>
                </a:cxn>
              </a:cxnLst>
              <a:rect l="0" t="0" r="r" b="b"/>
              <a:pathLst>
                <a:path w="80" h="199">
                  <a:moveTo>
                    <a:pt x="38" y="199"/>
                  </a:moveTo>
                  <a:lnTo>
                    <a:pt x="34" y="193"/>
                  </a:lnTo>
                  <a:lnTo>
                    <a:pt x="24" y="178"/>
                  </a:lnTo>
                  <a:lnTo>
                    <a:pt x="11" y="155"/>
                  </a:lnTo>
                  <a:lnTo>
                    <a:pt x="2" y="127"/>
                  </a:lnTo>
                  <a:lnTo>
                    <a:pt x="0" y="96"/>
                  </a:lnTo>
                  <a:lnTo>
                    <a:pt x="10" y="62"/>
                  </a:lnTo>
                  <a:lnTo>
                    <a:pt x="35" y="29"/>
                  </a:lnTo>
                  <a:lnTo>
                    <a:pt x="80" y="0"/>
                  </a:lnTo>
                  <a:lnTo>
                    <a:pt x="75" y="5"/>
                  </a:lnTo>
                  <a:lnTo>
                    <a:pt x="62" y="20"/>
                  </a:lnTo>
                  <a:lnTo>
                    <a:pt x="45" y="41"/>
                  </a:lnTo>
                  <a:lnTo>
                    <a:pt x="28" y="69"/>
                  </a:lnTo>
                  <a:lnTo>
                    <a:pt x="15" y="100"/>
                  </a:lnTo>
                  <a:lnTo>
                    <a:pt x="10" y="133"/>
                  </a:lnTo>
                  <a:lnTo>
                    <a:pt x="17" y="166"/>
                  </a:lnTo>
                  <a:lnTo>
                    <a:pt x="38" y="19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633" name="Freeform 145"/>
            <p:cNvSpPr>
              <a:spLocks/>
            </p:cNvSpPr>
            <p:nvPr/>
          </p:nvSpPr>
          <p:spPr bwMode="auto">
            <a:xfrm>
              <a:off x="1298" y="2043"/>
              <a:ext cx="87" cy="123"/>
            </a:xfrm>
            <a:custGeom>
              <a:avLst/>
              <a:gdLst/>
              <a:ahLst/>
              <a:cxnLst>
                <a:cxn ang="0">
                  <a:pos x="0" y="123"/>
                </a:cxn>
                <a:cxn ang="0">
                  <a:pos x="0" y="117"/>
                </a:cxn>
                <a:cxn ang="0">
                  <a:pos x="0" y="102"/>
                </a:cxn>
                <a:cxn ang="0">
                  <a:pos x="1" y="82"/>
                </a:cxn>
                <a:cxn ang="0">
                  <a:pos x="7" y="58"/>
                </a:cxn>
                <a:cxn ang="0">
                  <a:pos x="17" y="34"/>
                </a:cxn>
                <a:cxn ang="0">
                  <a:pos x="32" y="16"/>
                </a:cxn>
                <a:cxn ang="0">
                  <a:pos x="56" y="3"/>
                </a:cxn>
                <a:cxn ang="0">
                  <a:pos x="87" y="0"/>
                </a:cxn>
                <a:cxn ang="0">
                  <a:pos x="83" y="2"/>
                </a:cxn>
                <a:cxn ang="0">
                  <a:pos x="73" y="7"/>
                </a:cxn>
                <a:cxn ang="0">
                  <a:pos x="58" y="17"/>
                </a:cxn>
                <a:cxn ang="0">
                  <a:pos x="42" y="30"/>
                </a:cxn>
                <a:cxn ang="0">
                  <a:pos x="25" y="48"/>
                </a:cxn>
                <a:cxn ang="0">
                  <a:pos x="11" y="69"/>
                </a:cxn>
                <a:cxn ang="0">
                  <a:pos x="3" y="93"/>
                </a:cxn>
                <a:cxn ang="0">
                  <a:pos x="0" y="123"/>
                </a:cxn>
              </a:cxnLst>
              <a:rect l="0" t="0" r="r" b="b"/>
              <a:pathLst>
                <a:path w="87" h="123">
                  <a:moveTo>
                    <a:pt x="0" y="123"/>
                  </a:moveTo>
                  <a:lnTo>
                    <a:pt x="0" y="117"/>
                  </a:lnTo>
                  <a:lnTo>
                    <a:pt x="0" y="102"/>
                  </a:lnTo>
                  <a:lnTo>
                    <a:pt x="1" y="82"/>
                  </a:lnTo>
                  <a:lnTo>
                    <a:pt x="7" y="58"/>
                  </a:lnTo>
                  <a:lnTo>
                    <a:pt x="17" y="34"/>
                  </a:lnTo>
                  <a:lnTo>
                    <a:pt x="32" y="16"/>
                  </a:lnTo>
                  <a:lnTo>
                    <a:pt x="56" y="3"/>
                  </a:lnTo>
                  <a:lnTo>
                    <a:pt x="87" y="0"/>
                  </a:lnTo>
                  <a:lnTo>
                    <a:pt x="83" y="2"/>
                  </a:lnTo>
                  <a:lnTo>
                    <a:pt x="73" y="7"/>
                  </a:lnTo>
                  <a:lnTo>
                    <a:pt x="58" y="17"/>
                  </a:lnTo>
                  <a:lnTo>
                    <a:pt x="42" y="30"/>
                  </a:lnTo>
                  <a:lnTo>
                    <a:pt x="25" y="48"/>
                  </a:lnTo>
                  <a:lnTo>
                    <a:pt x="11" y="69"/>
                  </a:lnTo>
                  <a:lnTo>
                    <a:pt x="3" y="93"/>
                  </a:lnTo>
                  <a:lnTo>
                    <a:pt x="0" y="1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634" name="Freeform 146"/>
            <p:cNvSpPr>
              <a:spLocks/>
            </p:cNvSpPr>
            <p:nvPr/>
          </p:nvSpPr>
          <p:spPr bwMode="auto">
            <a:xfrm>
              <a:off x="1415" y="2028"/>
              <a:ext cx="192" cy="182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4" y="14"/>
                </a:cxn>
                <a:cxn ang="0">
                  <a:pos x="13" y="11"/>
                </a:cxn>
                <a:cxn ang="0">
                  <a:pos x="27" y="7"/>
                </a:cxn>
                <a:cxn ang="0">
                  <a:pos x="42" y="5"/>
                </a:cxn>
                <a:cxn ang="0">
                  <a:pos x="59" y="5"/>
                </a:cxn>
                <a:cxn ang="0">
                  <a:pos x="75" y="9"/>
                </a:cxn>
                <a:cxn ang="0">
                  <a:pos x="86" y="18"/>
                </a:cxn>
                <a:cxn ang="0">
                  <a:pos x="93" y="35"/>
                </a:cxn>
                <a:cxn ang="0">
                  <a:pos x="93" y="42"/>
                </a:cxn>
                <a:cxn ang="0">
                  <a:pos x="93" y="59"/>
                </a:cxn>
                <a:cxn ang="0">
                  <a:pos x="95" y="84"/>
                </a:cxn>
                <a:cxn ang="0">
                  <a:pos x="100" y="113"/>
                </a:cxn>
                <a:cxn ang="0">
                  <a:pos x="112" y="139"/>
                </a:cxn>
                <a:cxn ang="0">
                  <a:pos x="129" y="163"/>
                </a:cxn>
                <a:cxn ang="0">
                  <a:pos x="155" y="179"/>
                </a:cxn>
                <a:cxn ang="0">
                  <a:pos x="192" y="182"/>
                </a:cxn>
                <a:cxn ang="0">
                  <a:pos x="188" y="182"/>
                </a:cxn>
                <a:cxn ang="0">
                  <a:pos x="177" y="180"/>
                </a:cxn>
                <a:cxn ang="0">
                  <a:pos x="161" y="175"/>
                </a:cxn>
                <a:cxn ang="0">
                  <a:pos x="144" y="165"/>
                </a:cxn>
                <a:cxn ang="0">
                  <a:pos x="127" y="149"/>
                </a:cxn>
                <a:cxn ang="0">
                  <a:pos x="116" y="125"/>
                </a:cxn>
                <a:cxn ang="0">
                  <a:pos x="110" y="93"/>
                </a:cxn>
                <a:cxn ang="0">
                  <a:pos x="113" y="49"/>
                </a:cxn>
                <a:cxn ang="0">
                  <a:pos x="113" y="46"/>
                </a:cxn>
                <a:cxn ang="0">
                  <a:pos x="114" y="36"/>
                </a:cxn>
                <a:cxn ang="0">
                  <a:pos x="112" y="25"/>
                </a:cxn>
                <a:cxn ang="0">
                  <a:pos x="106" y="14"/>
                </a:cxn>
                <a:cxn ang="0">
                  <a:pos x="95" y="4"/>
                </a:cxn>
                <a:cxn ang="0">
                  <a:pos x="73" y="0"/>
                </a:cxn>
                <a:cxn ang="0">
                  <a:pos x="42" y="2"/>
                </a:cxn>
                <a:cxn ang="0">
                  <a:pos x="0" y="15"/>
                </a:cxn>
              </a:cxnLst>
              <a:rect l="0" t="0" r="r" b="b"/>
              <a:pathLst>
                <a:path w="192" h="182">
                  <a:moveTo>
                    <a:pt x="0" y="15"/>
                  </a:moveTo>
                  <a:lnTo>
                    <a:pt x="4" y="14"/>
                  </a:lnTo>
                  <a:lnTo>
                    <a:pt x="13" y="11"/>
                  </a:lnTo>
                  <a:lnTo>
                    <a:pt x="27" y="7"/>
                  </a:lnTo>
                  <a:lnTo>
                    <a:pt x="42" y="5"/>
                  </a:lnTo>
                  <a:lnTo>
                    <a:pt x="59" y="5"/>
                  </a:lnTo>
                  <a:lnTo>
                    <a:pt x="75" y="9"/>
                  </a:lnTo>
                  <a:lnTo>
                    <a:pt x="86" y="18"/>
                  </a:lnTo>
                  <a:lnTo>
                    <a:pt x="93" y="35"/>
                  </a:lnTo>
                  <a:lnTo>
                    <a:pt x="93" y="42"/>
                  </a:lnTo>
                  <a:lnTo>
                    <a:pt x="93" y="59"/>
                  </a:lnTo>
                  <a:lnTo>
                    <a:pt x="95" y="84"/>
                  </a:lnTo>
                  <a:lnTo>
                    <a:pt x="100" y="113"/>
                  </a:lnTo>
                  <a:lnTo>
                    <a:pt x="112" y="139"/>
                  </a:lnTo>
                  <a:lnTo>
                    <a:pt x="129" y="163"/>
                  </a:lnTo>
                  <a:lnTo>
                    <a:pt x="155" y="179"/>
                  </a:lnTo>
                  <a:lnTo>
                    <a:pt x="192" y="182"/>
                  </a:lnTo>
                  <a:lnTo>
                    <a:pt x="188" y="182"/>
                  </a:lnTo>
                  <a:lnTo>
                    <a:pt x="177" y="180"/>
                  </a:lnTo>
                  <a:lnTo>
                    <a:pt x="161" y="175"/>
                  </a:lnTo>
                  <a:lnTo>
                    <a:pt x="144" y="165"/>
                  </a:lnTo>
                  <a:lnTo>
                    <a:pt x="127" y="149"/>
                  </a:lnTo>
                  <a:lnTo>
                    <a:pt x="116" y="125"/>
                  </a:lnTo>
                  <a:lnTo>
                    <a:pt x="110" y="93"/>
                  </a:lnTo>
                  <a:lnTo>
                    <a:pt x="113" y="49"/>
                  </a:lnTo>
                  <a:lnTo>
                    <a:pt x="113" y="46"/>
                  </a:lnTo>
                  <a:lnTo>
                    <a:pt x="114" y="36"/>
                  </a:lnTo>
                  <a:lnTo>
                    <a:pt x="112" y="25"/>
                  </a:lnTo>
                  <a:lnTo>
                    <a:pt x="106" y="14"/>
                  </a:lnTo>
                  <a:lnTo>
                    <a:pt x="95" y="4"/>
                  </a:lnTo>
                  <a:lnTo>
                    <a:pt x="73" y="0"/>
                  </a:lnTo>
                  <a:lnTo>
                    <a:pt x="42" y="2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635" name="Freeform 147"/>
            <p:cNvSpPr>
              <a:spLocks/>
            </p:cNvSpPr>
            <p:nvPr/>
          </p:nvSpPr>
          <p:spPr bwMode="auto">
            <a:xfrm>
              <a:off x="1542" y="2023"/>
              <a:ext cx="99" cy="147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13" y="5"/>
                </a:cxn>
                <a:cxn ang="0">
                  <a:pos x="7" y="17"/>
                </a:cxn>
                <a:cxn ang="0">
                  <a:pos x="2" y="36"/>
                </a:cxn>
                <a:cxn ang="0">
                  <a:pos x="0" y="57"/>
                </a:cxn>
                <a:cxn ang="0">
                  <a:pos x="6" y="81"/>
                </a:cxn>
                <a:cxn ang="0">
                  <a:pos x="21" y="106"/>
                </a:cxn>
                <a:cxn ang="0">
                  <a:pos x="51" y="129"/>
                </a:cxn>
                <a:cxn ang="0">
                  <a:pos x="99" y="147"/>
                </a:cxn>
                <a:cxn ang="0">
                  <a:pos x="93" y="146"/>
                </a:cxn>
                <a:cxn ang="0">
                  <a:pos x="81" y="140"/>
                </a:cxn>
                <a:cxn ang="0">
                  <a:pos x="64" y="130"/>
                </a:cxn>
                <a:cxn ang="0">
                  <a:pos x="45" y="116"/>
                </a:cxn>
                <a:cxn ang="0">
                  <a:pos x="27" y="96"/>
                </a:cxn>
                <a:cxn ang="0">
                  <a:pos x="14" y="71"/>
                </a:cxn>
                <a:cxn ang="0">
                  <a:pos x="10" y="38"/>
                </a:cxn>
                <a:cxn ang="0">
                  <a:pos x="16" y="0"/>
                </a:cxn>
              </a:cxnLst>
              <a:rect l="0" t="0" r="r" b="b"/>
              <a:pathLst>
                <a:path w="99" h="147">
                  <a:moveTo>
                    <a:pt x="16" y="0"/>
                  </a:moveTo>
                  <a:lnTo>
                    <a:pt x="13" y="5"/>
                  </a:lnTo>
                  <a:lnTo>
                    <a:pt x="7" y="17"/>
                  </a:lnTo>
                  <a:lnTo>
                    <a:pt x="2" y="36"/>
                  </a:lnTo>
                  <a:lnTo>
                    <a:pt x="0" y="57"/>
                  </a:lnTo>
                  <a:lnTo>
                    <a:pt x="6" y="81"/>
                  </a:lnTo>
                  <a:lnTo>
                    <a:pt x="21" y="106"/>
                  </a:lnTo>
                  <a:lnTo>
                    <a:pt x="51" y="129"/>
                  </a:lnTo>
                  <a:lnTo>
                    <a:pt x="99" y="147"/>
                  </a:lnTo>
                  <a:lnTo>
                    <a:pt x="93" y="146"/>
                  </a:lnTo>
                  <a:lnTo>
                    <a:pt x="81" y="140"/>
                  </a:lnTo>
                  <a:lnTo>
                    <a:pt x="64" y="130"/>
                  </a:lnTo>
                  <a:lnTo>
                    <a:pt x="45" y="116"/>
                  </a:lnTo>
                  <a:lnTo>
                    <a:pt x="27" y="96"/>
                  </a:lnTo>
                  <a:lnTo>
                    <a:pt x="14" y="71"/>
                  </a:lnTo>
                  <a:lnTo>
                    <a:pt x="10" y="38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636" name="Freeform 148"/>
            <p:cNvSpPr>
              <a:spLocks/>
            </p:cNvSpPr>
            <p:nvPr/>
          </p:nvSpPr>
          <p:spPr bwMode="auto">
            <a:xfrm>
              <a:off x="1117" y="1824"/>
              <a:ext cx="184" cy="204"/>
            </a:xfrm>
            <a:custGeom>
              <a:avLst/>
              <a:gdLst/>
              <a:ahLst/>
              <a:cxnLst>
                <a:cxn ang="0">
                  <a:pos x="184" y="204"/>
                </a:cxn>
                <a:cxn ang="0">
                  <a:pos x="179" y="202"/>
                </a:cxn>
                <a:cxn ang="0">
                  <a:pos x="168" y="195"/>
                </a:cxn>
                <a:cxn ang="0">
                  <a:pos x="157" y="181"/>
                </a:cxn>
                <a:cxn ang="0">
                  <a:pos x="148" y="160"/>
                </a:cxn>
                <a:cxn ang="0">
                  <a:pos x="104" y="64"/>
                </a:cxn>
                <a:cxn ang="0">
                  <a:pos x="100" y="60"/>
                </a:cxn>
                <a:cxn ang="0">
                  <a:pos x="88" y="51"/>
                </a:cxn>
                <a:cxn ang="0">
                  <a:pos x="69" y="38"/>
                </a:cxn>
                <a:cxn ang="0">
                  <a:pos x="49" y="27"/>
                </a:cxn>
                <a:cxn ang="0">
                  <a:pos x="31" y="19"/>
                </a:cxn>
                <a:cxn ang="0">
                  <a:pos x="16" y="16"/>
                </a:cxn>
                <a:cxn ang="0">
                  <a:pos x="7" y="21"/>
                </a:cxn>
                <a:cxn ang="0">
                  <a:pos x="7" y="38"/>
                </a:cxn>
                <a:cxn ang="0">
                  <a:pos x="6" y="34"/>
                </a:cxn>
                <a:cxn ang="0">
                  <a:pos x="1" y="26"/>
                </a:cxn>
                <a:cxn ang="0">
                  <a:pos x="0" y="14"/>
                </a:cxn>
                <a:cxn ang="0">
                  <a:pos x="3" y="4"/>
                </a:cxn>
                <a:cxn ang="0">
                  <a:pos x="14" y="0"/>
                </a:cxn>
                <a:cxn ang="0">
                  <a:pos x="35" y="6"/>
                </a:cxn>
                <a:cxn ang="0">
                  <a:pos x="72" y="24"/>
                </a:cxn>
                <a:cxn ang="0">
                  <a:pos x="124" y="58"/>
                </a:cxn>
                <a:cxn ang="0">
                  <a:pos x="126" y="62"/>
                </a:cxn>
                <a:cxn ang="0">
                  <a:pos x="128" y="72"/>
                </a:cxn>
                <a:cxn ang="0">
                  <a:pos x="134" y="88"/>
                </a:cxn>
                <a:cxn ang="0">
                  <a:pos x="141" y="106"/>
                </a:cxn>
                <a:cxn ang="0">
                  <a:pos x="148" y="126"/>
                </a:cxn>
                <a:cxn ang="0">
                  <a:pos x="155" y="144"/>
                </a:cxn>
                <a:cxn ang="0">
                  <a:pos x="162" y="161"/>
                </a:cxn>
                <a:cxn ang="0">
                  <a:pos x="168" y="175"/>
                </a:cxn>
                <a:cxn ang="0">
                  <a:pos x="184" y="204"/>
                </a:cxn>
              </a:cxnLst>
              <a:rect l="0" t="0" r="r" b="b"/>
              <a:pathLst>
                <a:path w="184" h="204">
                  <a:moveTo>
                    <a:pt x="184" y="204"/>
                  </a:moveTo>
                  <a:lnTo>
                    <a:pt x="179" y="202"/>
                  </a:lnTo>
                  <a:lnTo>
                    <a:pt x="168" y="195"/>
                  </a:lnTo>
                  <a:lnTo>
                    <a:pt x="157" y="181"/>
                  </a:lnTo>
                  <a:lnTo>
                    <a:pt x="148" y="160"/>
                  </a:lnTo>
                  <a:lnTo>
                    <a:pt x="104" y="64"/>
                  </a:lnTo>
                  <a:lnTo>
                    <a:pt x="100" y="60"/>
                  </a:lnTo>
                  <a:lnTo>
                    <a:pt x="88" y="51"/>
                  </a:lnTo>
                  <a:lnTo>
                    <a:pt x="69" y="38"/>
                  </a:lnTo>
                  <a:lnTo>
                    <a:pt x="49" y="27"/>
                  </a:lnTo>
                  <a:lnTo>
                    <a:pt x="31" y="19"/>
                  </a:lnTo>
                  <a:lnTo>
                    <a:pt x="16" y="16"/>
                  </a:lnTo>
                  <a:lnTo>
                    <a:pt x="7" y="21"/>
                  </a:lnTo>
                  <a:lnTo>
                    <a:pt x="7" y="38"/>
                  </a:lnTo>
                  <a:lnTo>
                    <a:pt x="6" y="34"/>
                  </a:lnTo>
                  <a:lnTo>
                    <a:pt x="1" y="26"/>
                  </a:lnTo>
                  <a:lnTo>
                    <a:pt x="0" y="14"/>
                  </a:lnTo>
                  <a:lnTo>
                    <a:pt x="3" y="4"/>
                  </a:lnTo>
                  <a:lnTo>
                    <a:pt x="14" y="0"/>
                  </a:lnTo>
                  <a:lnTo>
                    <a:pt x="35" y="6"/>
                  </a:lnTo>
                  <a:lnTo>
                    <a:pt x="72" y="24"/>
                  </a:lnTo>
                  <a:lnTo>
                    <a:pt x="124" y="58"/>
                  </a:lnTo>
                  <a:lnTo>
                    <a:pt x="126" y="62"/>
                  </a:lnTo>
                  <a:lnTo>
                    <a:pt x="128" y="72"/>
                  </a:lnTo>
                  <a:lnTo>
                    <a:pt x="134" y="88"/>
                  </a:lnTo>
                  <a:lnTo>
                    <a:pt x="141" y="106"/>
                  </a:lnTo>
                  <a:lnTo>
                    <a:pt x="148" y="126"/>
                  </a:lnTo>
                  <a:lnTo>
                    <a:pt x="155" y="144"/>
                  </a:lnTo>
                  <a:lnTo>
                    <a:pt x="162" y="161"/>
                  </a:lnTo>
                  <a:lnTo>
                    <a:pt x="168" y="175"/>
                  </a:lnTo>
                  <a:lnTo>
                    <a:pt x="184" y="20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637" name="Freeform 149"/>
            <p:cNvSpPr>
              <a:spLocks/>
            </p:cNvSpPr>
            <p:nvPr/>
          </p:nvSpPr>
          <p:spPr bwMode="auto">
            <a:xfrm>
              <a:off x="1062" y="1892"/>
              <a:ext cx="92" cy="88"/>
            </a:xfrm>
            <a:custGeom>
              <a:avLst/>
              <a:gdLst/>
              <a:ahLst/>
              <a:cxnLst>
                <a:cxn ang="0">
                  <a:pos x="92" y="0"/>
                </a:cxn>
                <a:cxn ang="0">
                  <a:pos x="86" y="1"/>
                </a:cxn>
                <a:cxn ang="0">
                  <a:pos x="71" y="7"/>
                </a:cxn>
                <a:cxn ang="0">
                  <a:pos x="51" y="16"/>
                </a:cxn>
                <a:cxn ang="0">
                  <a:pos x="30" y="27"/>
                </a:cxn>
                <a:cxn ang="0">
                  <a:pos x="11" y="41"/>
                </a:cxn>
                <a:cxn ang="0">
                  <a:pos x="0" y="55"/>
                </a:cxn>
                <a:cxn ang="0">
                  <a:pos x="0" y="71"/>
                </a:cxn>
                <a:cxn ang="0">
                  <a:pos x="17" y="88"/>
                </a:cxn>
                <a:cxn ang="0">
                  <a:pos x="15" y="86"/>
                </a:cxn>
                <a:cxn ang="0">
                  <a:pos x="13" y="82"/>
                </a:cxn>
                <a:cxn ang="0">
                  <a:pos x="11" y="75"/>
                </a:cxn>
                <a:cxn ang="0">
                  <a:pos x="13" y="65"/>
                </a:cxn>
                <a:cxn ang="0">
                  <a:pos x="18" y="54"/>
                </a:cxn>
                <a:cxn ang="0">
                  <a:pos x="32" y="38"/>
                </a:cxn>
                <a:cxn ang="0">
                  <a:pos x="56" y="20"/>
                </a:cxn>
                <a:cxn ang="0">
                  <a:pos x="92" y="0"/>
                </a:cxn>
              </a:cxnLst>
              <a:rect l="0" t="0" r="r" b="b"/>
              <a:pathLst>
                <a:path w="92" h="88">
                  <a:moveTo>
                    <a:pt x="92" y="0"/>
                  </a:moveTo>
                  <a:lnTo>
                    <a:pt x="86" y="1"/>
                  </a:lnTo>
                  <a:lnTo>
                    <a:pt x="71" y="7"/>
                  </a:lnTo>
                  <a:lnTo>
                    <a:pt x="51" y="16"/>
                  </a:lnTo>
                  <a:lnTo>
                    <a:pt x="30" y="27"/>
                  </a:lnTo>
                  <a:lnTo>
                    <a:pt x="11" y="41"/>
                  </a:lnTo>
                  <a:lnTo>
                    <a:pt x="0" y="55"/>
                  </a:lnTo>
                  <a:lnTo>
                    <a:pt x="0" y="71"/>
                  </a:lnTo>
                  <a:lnTo>
                    <a:pt x="17" y="88"/>
                  </a:lnTo>
                  <a:lnTo>
                    <a:pt x="15" y="86"/>
                  </a:lnTo>
                  <a:lnTo>
                    <a:pt x="13" y="82"/>
                  </a:lnTo>
                  <a:lnTo>
                    <a:pt x="11" y="75"/>
                  </a:lnTo>
                  <a:lnTo>
                    <a:pt x="13" y="65"/>
                  </a:lnTo>
                  <a:lnTo>
                    <a:pt x="18" y="54"/>
                  </a:lnTo>
                  <a:lnTo>
                    <a:pt x="32" y="38"/>
                  </a:lnTo>
                  <a:lnTo>
                    <a:pt x="56" y="20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638" name="Freeform 150"/>
            <p:cNvSpPr>
              <a:spLocks/>
            </p:cNvSpPr>
            <p:nvPr/>
          </p:nvSpPr>
          <p:spPr bwMode="auto">
            <a:xfrm>
              <a:off x="1117" y="1980"/>
              <a:ext cx="104" cy="93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7" y="4"/>
                </a:cxn>
                <a:cxn ang="0">
                  <a:pos x="7" y="14"/>
                </a:cxn>
                <a:cxn ang="0">
                  <a:pos x="10" y="28"/>
                </a:cxn>
                <a:cxn ang="0">
                  <a:pos x="16" y="43"/>
                </a:cxn>
                <a:cxn ang="0">
                  <a:pos x="27" y="59"/>
                </a:cxn>
                <a:cxn ang="0">
                  <a:pos x="44" y="73"/>
                </a:cxn>
                <a:cxn ang="0">
                  <a:pos x="69" y="83"/>
                </a:cxn>
                <a:cxn ang="0">
                  <a:pos x="104" y="87"/>
                </a:cxn>
                <a:cxn ang="0">
                  <a:pos x="99" y="89"/>
                </a:cxn>
                <a:cxn ang="0">
                  <a:pos x="83" y="91"/>
                </a:cxn>
                <a:cxn ang="0">
                  <a:pos x="64" y="93"/>
                </a:cxn>
                <a:cxn ang="0">
                  <a:pos x="41" y="91"/>
                </a:cxn>
                <a:cxn ang="0">
                  <a:pos x="21" y="83"/>
                </a:cxn>
                <a:cxn ang="0">
                  <a:pos x="6" y="67"/>
                </a:cxn>
                <a:cxn ang="0">
                  <a:pos x="0" y="41"/>
                </a:cxn>
                <a:cxn ang="0">
                  <a:pos x="7" y="0"/>
                </a:cxn>
              </a:cxnLst>
              <a:rect l="0" t="0" r="r" b="b"/>
              <a:pathLst>
                <a:path w="104" h="93">
                  <a:moveTo>
                    <a:pt x="7" y="0"/>
                  </a:moveTo>
                  <a:lnTo>
                    <a:pt x="7" y="4"/>
                  </a:lnTo>
                  <a:lnTo>
                    <a:pt x="7" y="14"/>
                  </a:lnTo>
                  <a:lnTo>
                    <a:pt x="10" y="28"/>
                  </a:lnTo>
                  <a:lnTo>
                    <a:pt x="16" y="43"/>
                  </a:lnTo>
                  <a:lnTo>
                    <a:pt x="27" y="59"/>
                  </a:lnTo>
                  <a:lnTo>
                    <a:pt x="44" y="73"/>
                  </a:lnTo>
                  <a:lnTo>
                    <a:pt x="69" y="83"/>
                  </a:lnTo>
                  <a:lnTo>
                    <a:pt x="104" y="87"/>
                  </a:lnTo>
                  <a:lnTo>
                    <a:pt x="99" y="89"/>
                  </a:lnTo>
                  <a:lnTo>
                    <a:pt x="83" y="91"/>
                  </a:lnTo>
                  <a:lnTo>
                    <a:pt x="64" y="93"/>
                  </a:lnTo>
                  <a:lnTo>
                    <a:pt x="41" y="91"/>
                  </a:lnTo>
                  <a:lnTo>
                    <a:pt x="21" y="83"/>
                  </a:lnTo>
                  <a:lnTo>
                    <a:pt x="6" y="67"/>
                  </a:lnTo>
                  <a:lnTo>
                    <a:pt x="0" y="41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639" name="Freeform 151"/>
            <p:cNvSpPr>
              <a:spLocks/>
            </p:cNvSpPr>
            <p:nvPr/>
          </p:nvSpPr>
          <p:spPr bwMode="auto">
            <a:xfrm>
              <a:off x="1010" y="2023"/>
              <a:ext cx="241" cy="256"/>
            </a:xfrm>
            <a:custGeom>
              <a:avLst/>
              <a:gdLst/>
              <a:ahLst/>
              <a:cxnLst>
                <a:cxn ang="0">
                  <a:pos x="65" y="0"/>
                </a:cxn>
                <a:cxn ang="0">
                  <a:pos x="63" y="5"/>
                </a:cxn>
                <a:cxn ang="0">
                  <a:pos x="58" y="16"/>
                </a:cxn>
                <a:cxn ang="0">
                  <a:pos x="50" y="33"/>
                </a:cxn>
                <a:cxn ang="0">
                  <a:pos x="41" y="54"/>
                </a:cxn>
                <a:cxn ang="0">
                  <a:pos x="32" y="79"/>
                </a:cxn>
                <a:cxn ang="0">
                  <a:pos x="25" y="106"/>
                </a:cxn>
                <a:cxn ang="0">
                  <a:pos x="19" y="135"/>
                </a:cxn>
                <a:cxn ang="0">
                  <a:pos x="17" y="161"/>
                </a:cxn>
                <a:cxn ang="0">
                  <a:pos x="18" y="187"/>
                </a:cxn>
                <a:cxn ang="0">
                  <a:pos x="26" y="211"/>
                </a:cxn>
                <a:cxn ang="0">
                  <a:pos x="39" y="229"/>
                </a:cxn>
                <a:cxn ang="0">
                  <a:pos x="60" y="242"/>
                </a:cxn>
                <a:cxn ang="0">
                  <a:pos x="90" y="249"/>
                </a:cxn>
                <a:cxn ang="0">
                  <a:pos x="130" y="247"/>
                </a:cxn>
                <a:cxn ang="0">
                  <a:pos x="179" y="238"/>
                </a:cxn>
                <a:cxn ang="0">
                  <a:pos x="241" y="216"/>
                </a:cxn>
                <a:cxn ang="0">
                  <a:pos x="237" y="218"/>
                </a:cxn>
                <a:cxn ang="0">
                  <a:pos x="224" y="223"/>
                </a:cxn>
                <a:cxn ang="0">
                  <a:pos x="206" y="231"/>
                </a:cxn>
                <a:cxn ang="0">
                  <a:pos x="183" y="238"/>
                </a:cxn>
                <a:cxn ang="0">
                  <a:pos x="156" y="246"/>
                </a:cxn>
                <a:cxn ang="0">
                  <a:pos x="127" y="252"/>
                </a:cxn>
                <a:cxn ang="0">
                  <a:pos x="98" y="256"/>
                </a:cxn>
                <a:cxn ang="0">
                  <a:pos x="70" y="256"/>
                </a:cxn>
                <a:cxn ang="0">
                  <a:pos x="45" y="252"/>
                </a:cxn>
                <a:cxn ang="0">
                  <a:pos x="24" y="242"/>
                </a:cxn>
                <a:cxn ang="0">
                  <a:pos x="8" y="225"/>
                </a:cxn>
                <a:cxn ang="0">
                  <a:pos x="0" y="199"/>
                </a:cxn>
                <a:cxn ang="0">
                  <a:pos x="0" y="166"/>
                </a:cxn>
                <a:cxn ang="0">
                  <a:pos x="10" y="122"/>
                </a:cxn>
                <a:cxn ang="0">
                  <a:pos x="31" y="68"/>
                </a:cxn>
                <a:cxn ang="0">
                  <a:pos x="65" y="0"/>
                </a:cxn>
              </a:cxnLst>
              <a:rect l="0" t="0" r="r" b="b"/>
              <a:pathLst>
                <a:path w="241" h="256">
                  <a:moveTo>
                    <a:pt x="65" y="0"/>
                  </a:moveTo>
                  <a:lnTo>
                    <a:pt x="63" y="5"/>
                  </a:lnTo>
                  <a:lnTo>
                    <a:pt x="58" y="16"/>
                  </a:lnTo>
                  <a:lnTo>
                    <a:pt x="50" y="33"/>
                  </a:lnTo>
                  <a:lnTo>
                    <a:pt x="41" y="54"/>
                  </a:lnTo>
                  <a:lnTo>
                    <a:pt x="32" y="79"/>
                  </a:lnTo>
                  <a:lnTo>
                    <a:pt x="25" y="106"/>
                  </a:lnTo>
                  <a:lnTo>
                    <a:pt x="19" y="135"/>
                  </a:lnTo>
                  <a:lnTo>
                    <a:pt x="17" y="161"/>
                  </a:lnTo>
                  <a:lnTo>
                    <a:pt x="18" y="187"/>
                  </a:lnTo>
                  <a:lnTo>
                    <a:pt x="26" y="211"/>
                  </a:lnTo>
                  <a:lnTo>
                    <a:pt x="39" y="229"/>
                  </a:lnTo>
                  <a:lnTo>
                    <a:pt x="60" y="242"/>
                  </a:lnTo>
                  <a:lnTo>
                    <a:pt x="90" y="249"/>
                  </a:lnTo>
                  <a:lnTo>
                    <a:pt x="130" y="247"/>
                  </a:lnTo>
                  <a:lnTo>
                    <a:pt x="179" y="238"/>
                  </a:lnTo>
                  <a:lnTo>
                    <a:pt x="241" y="216"/>
                  </a:lnTo>
                  <a:lnTo>
                    <a:pt x="237" y="218"/>
                  </a:lnTo>
                  <a:lnTo>
                    <a:pt x="224" y="223"/>
                  </a:lnTo>
                  <a:lnTo>
                    <a:pt x="206" y="231"/>
                  </a:lnTo>
                  <a:lnTo>
                    <a:pt x="183" y="238"/>
                  </a:lnTo>
                  <a:lnTo>
                    <a:pt x="156" y="246"/>
                  </a:lnTo>
                  <a:lnTo>
                    <a:pt x="127" y="252"/>
                  </a:lnTo>
                  <a:lnTo>
                    <a:pt x="98" y="256"/>
                  </a:lnTo>
                  <a:lnTo>
                    <a:pt x="70" y="256"/>
                  </a:lnTo>
                  <a:lnTo>
                    <a:pt x="45" y="252"/>
                  </a:lnTo>
                  <a:lnTo>
                    <a:pt x="24" y="242"/>
                  </a:lnTo>
                  <a:lnTo>
                    <a:pt x="8" y="225"/>
                  </a:lnTo>
                  <a:lnTo>
                    <a:pt x="0" y="199"/>
                  </a:lnTo>
                  <a:lnTo>
                    <a:pt x="0" y="166"/>
                  </a:lnTo>
                  <a:lnTo>
                    <a:pt x="10" y="122"/>
                  </a:lnTo>
                  <a:lnTo>
                    <a:pt x="31" y="68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640" name="Freeform 152"/>
            <p:cNvSpPr>
              <a:spLocks/>
            </p:cNvSpPr>
            <p:nvPr/>
          </p:nvSpPr>
          <p:spPr bwMode="auto">
            <a:xfrm>
              <a:off x="1055" y="2047"/>
              <a:ext cx="79" cy="94"/>
            </a:xfrm>
            <a:custGeom>
              <a:avLst/>
              <a:gdLst/>
              <a:ahLst/>
              <a:cxnLst>
                <a:cxn ang="0">
                  <a:pos x="0" y="94"/>
                </a:cxn>
                <a:cxn ang="0">
                  <a:pos x="0" y="89"/>
                </a:cxn>
                <a:cxn ang="0">
                  <a:pos x="0" y="78"/>
                </a:cxn>
                <a:cxn ang="0">
                  <a:pos x="1" y="63"/>
                </a:cxn>
                <a:cxn ang="0">
                  <a:pos x="5" y="46"/>
                </a:cxn>
                <a:cxn ang="0">
                  <a:pos x="15" y="29"/>
                </a:cxn>
                <a:cxn ang="0">
                  <a:pos x="29" y="13"/>
                </a:cxn>
                <a:cxn ang="0">
                  <a:pos x="51" y="3"/>
                </a:cxn>
                <a:cxn ang="0">
                  <a:pos x="79" y="0"/>
                </a:cxn>
                <a:cxn ang="0">
                  <a:pos x="76" y="2"/>
                </a:cxn>
                <a:cxn ang="0">
                  <a:pos x="68" y="6"/>
                </a:cxn>
                <a:cxn ang="0">
                  <a:pos x="55" y="13"/>
                </a:cxn>
                <a:cxn ang="0">
                  <a:pos x="42" y="23"/>
                </a:cxn>
                <a:cxn ang="0">
                  <a:pos x="27" y="36"/>
                </a:cxn>
                <a:cxn ang="0">
                  <a:pos x="14" y="53"/>
                </a:cxn>
                <a:cxn ang="0">
                  <a:pos x="5" y="71"/>
                </a:cxn>
                <a:cxn ang="0">
                  <a:pos x="0" y="94"/>
                </a:cxn>
              </a:cxnLst>
              <a:rect l="0" t="0" r="r" b="b"/>
              <a:pathLst>
                <a:path w="79" h="94">
                  <a:moveTo>
                    <a:pt x="0" y="94"/>
                  </a:moveTo>
                  <a:lnTo>
                    <a:pt x="0" y="89"/>
                  </a:lnTo>
                  <a:lnTo>
                    <a:pt x="0" y="78"/>
                  </a:lnTo>
                  <a:lnTo>
                    <a:pt x="1" y="63"/>
                  </a:lnTo>
                  <a:lnTo>
                    <a:pt x="5" y="46"/>
                  </a:lnTo>
                  <a:lnTo>
                    <a:pt x="15" y="29"/>
                  </a:lnTo>
                  <a:lnTo>
                    <a:pt x="29" y="13"/>
                  </a:lnTo>
                  <a:lnTo>
                    <a:pt x="51" y="3"/>
                  </a:lnTo>
                  <a:lnTo>
                    <a:pt x="79" y="0"/>
                  </a:lnTo>
                  <a:lnTo>
                    <a:pt x="76" y="2"/>
                  </a:lnTo>
                  <a:lnTo>
                    <a:pt x="68" y="6"/>
                  </a:lnTo>
                  <a:lnTo>
                    <a:pt x="55" y="13"/>
                  </a:lnTo>
                  <a:lnTo>
                    <a:pt x="42" y="23"/>
                  </a:lnTo>
                  <a:lnTo>
                    <a:pt x="27" y="36"/>
                  </a:lnTo>
                  <a:lnTo>
                    <a:pt x="14" y="53"/>
                  </a:lnTo>
                  <a:lnTo>
                    <a:pt x="5" y="71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641" name="Freeform 153"/>
            <p:cNvSpPr>
              <a:spLocks/>
            </p:cNvSpPr>
            <p:nvPr/>
          </p:nvSpPr>
          <p:spPr bwMode="auto">
            <a:xfrm>
              <a:off x="1155" y="1658"/>
              <a:ext cx="187" cy="146"/>
            </a:xfrm>
            <a:custGeom>
              <a:avLst/>
              <a:gdLst/>
              <a:ahLst/>
              <a:cxnLst>
                <a:cxn ang="0">
                  <a:pos x="0" y="146"/>
                </a:cxn>
                <a:cxn ang="0">
                  <a:pos x="2" y="145"/>
                </a:cxn>
                <a:cxn ang="0">
                  <a:pos x="7" y="139"/>
                </a:cxn>
                <a:cxn ang="0">
                  <a:pos x="13" y="132"/>
                </a:cxn>
                <a:cxn ang="0">
                  <a:pos x="21" y="121"/>
                </a:cxn>
                <a:cxn ang="0">
                  <a:pos x="28" y="110"/>
                </a:cxn>
                <a:cxn ang="0">
                  <a:pos x="34" y="97"/>
                </a:cxn>
                <a:cxn ang="0">
                  <a:pos x="37" y="82"/>
                </a:cxn>
                <a:cxn ang="0">
                  <a:pos x="35" y="67"/>
                </a:cxn>
                <a:cxn ang="0">
                  <a:pos x="34" y="65"/>
                </a:cxn>
                <a:cxn ang="0">
                  <a:pos x="34" y="59"/>
                </a:cxn>
                <a:cxn ang="0">
                  <a:pos x="35" y="50"/>
                </a:cxn>
                <a:cxn ang="0">
                  <a:pos x="44" y="41"/>
                </a:cxn>
                <a:cxn ang="0">
                  <a:pos x="59" y="29"/>
                </a:cxn>
                <a:cxn ang="0">
                  <a:pos x="86" y="18"/>
                </a:cxn>
                <a:cxn ang="0">
                  <a:pos x="129" y="8"/>
                </a:cxn>
                <a:cxn ang="0">
                  <a:pos x="187" y="0"/>
                </a:cxn>
                <a:cxn ang="0">
                  <a:pos x="179" y="1"/>
                </a:cxn>
                <a:cxn ang="0">
                  <a:pos x="163" y="5"/>
                </a:cxn>
                <a:cxn ang="0">
                  <a:pos x="139" y="11"/>
                </a:cxn>
                <a:cxn ang="0">
                  <a:pos x="110" y="21"/>
                </a:cxn>
                <a:cxn ang="0">
                  <a:pos x="85" y="32"/>
                </a:cxn>
                <a:cxn ang="0">
                  <a:pos x="62" y="46"/>
                </a:cxn>
                <a:cxn ang="0">
                  <a:pos x="50" y="63"/>
                </a:cxn>
                <a:cxn ang="0">
                  <a:pos x="50" y="83"/>
                </a:cxn>
                <a:cxn ang="0">
                  <a:pos x="50" y="84"/>
                </a:cxn>
                <a:cxn ang="0">
                  <a:pos x="48" y="90"/>
                </a:cxn>
                <a:cxn ang="0">
                  <a:pos x="47" y="98"/>
                </a:cxn>
                <a:cxn ang="0">
                  <a:pos x="44" y="107"/>
                </a:cxn>
                <a:cxn ang="0">
                  <a:pos x="37" y="118"/>
                </a:cxn>
                <a:cxn ang="0">
                  <a:pos x="28" y="128"/>
                </a:cxn>
                <a:cxn ang="0">
                  <a:pos x="17" y="138"/>
                </a:cxn>
                <a:cxn ang="0">
                  <a:pos x="0" y="146"/>
                </a:cxn>
              </a:cxnLst>
              <a:rect l="0" t="0" r="r" b="b"/>
              <a:pathLst>
                <a:path w="187" h="146">
                  <a:moveTo>
                    <a:pt x="0" y="146"/>
                  </a:moveTo>
                  <a:lnTo>
                    <a:pt x="2" y="145"/>
                  </a:lnTo>
                  <a:lnTo>
                    <a:pt x="7" y="139"/>
                  </a:lnTo>
                  <a:lnTo>
                    <a:pt x="13" y="132"/>
                  </a:lnTo>
                  <a:lnTo>
                    <a:pt x="21" y="121"/>
                  </a:lnTo>
                  <a:lnTo>
                    <a:pt x="28" y="110"/>
                  </a:lnTo>
                  <a:lnTo>
                    <a:pt x="34" y="97"/>
                  </a:lnTo>
                  <a:lnTo>
                    <a:pt x="37" y="82"/>
                  </a:lnTo>
                  <a:lnTo>
                    <a:pt x="35" y="67"/>
                  </a:lnTo>
                  <a:lnTo>
                    <a:pt x="34" y="65"/>
                  </a:lnTo>
                  <a:lnTo>
                    <a:pt x="34" y="59"/>
                  </a:lnTo>
                  <a:lnTo>
                    <a:pt x="35" y="50"/>
                  </a:lnTo>
                  <a:lnTo>
                    <a:pt x="44" y="41"/>
                  </a:lnTo>
                  <a:lnTo>
                    <a:pt x="59" y="29"/>
                  </a:lnTo>
                  <a:lnTo>
                    <a:pt x="86" y="18"/>
                  </a:lnTo>
                  <a:lnTo>
                    <a:pt x="129" y="8"/>
                  </a:lnTo>
                  <a:lnTo>
                    <a:pt x="187" y="0"/>
                  </a:lnTo>
                  <a:lnTo>
                    <a:pt x="179" y="1"/>
                  </a:lnTo>
                  <a:lnTo>
                    <a:pt x="163" y="5"/>
                  </a:lnTo>
                  <a:lnTo>
                    <a:pt x="139" y="11"/>
                  </a:lnTo>
                  <a:lnTo>
                    <a:pt x="110" y="21"/>
                  </a:lnTo>
                  <a:lnTo>
                    <a:pt x="85" y="32"/>
                  </a:lnTo>
                  <a:lnTo>
                    <a:pt x="62" y="46"/>
                  </a:lnTo>
                  <a:lnTo>
                    <a:pt x="50" y="63"/>
                  </a:lnTo>
                  <a:lnTo>
                    <a:pt x="50" y="83"/>
                  </a:lnTo>
                  <a:lnTo>
                    <a:pt x="50" y="84"/>
                  </a:lnTo>
                  <a:lnTo>
                    <a:pt x="48" y="90"/>
                  </a:lnTo>
                  <a:lnTo>
                    <a:pt x="47" y="98"/>
                  </a:lnTo>
                  <a:lnTo>
                    <a:pt x="44" y="107"/>
                  </a:lnTo>
                  <a:lnTo>
                    <a:pt x="37" y="118"/>
                  </a:lnTo>
                  <a:lnTo>
                    <a:pt x="28" y="128"/>
                  </a:lnTo>
                  <a:lnTo>
                    <a:pt x="17" y="138"/>
                  </a:lnTo>
                  <a:lnTo>
                    <a:pt x="0" y="14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642" name="Freeform 154"/>
            <p:cNvSpPr>
              <a:spLocks/>
            </p:cNvSpPr>
            <p:nvPr/>
          </p:nvSpPr>
          <p:spPr bwMode="auto">
            <a:xfrm>
              <a:off x="1196" y="1591"/>
              <a:ext cx="146" cy="144"/>
            </a:xfrm>
            <a:custGeom>
              <a:avLst/>
              <a:gdLst/>
              <a:ahLst/>
              <a:cxnLst>
                <a:cxn ang="0">
                  <a:pos x="64" y="17"/>
                </a:cxn>
                <a:cxn ang="0">
                  <a:pos x="64" y="21"/>
                </a:cxn>
                <a:cxn ang="0">
                  <a:pos x="64" y="33"/>
                </a:cxn>
                <a:cxn ang="0">
                  <a:pos x="61" y="50"/>
                </a:cxn>
                <a:cxn ang="0">
                  <a:pos x="58" y="69"/>
                </a:cxn>
                <a:cxn ang="0">
                  <a:pos x="49" y="91"/>
                </a:cxn>
                <a:cxn ang="0">
                  <a:pos x="38" y="112"/>
                </a:cxn>
                <a:cxn ang="0">
                  <a:pos x="23" y="130"/>
                </a:cxn>
                <a:cxn ang="0">
                  <a:pos x="0" y="144"/>
                </a:cxn>
                <a:cxn ang="0">
                  <a:pos x="6" y="141"/>
                </a:cxn>
                <a:cxn ang="0">
                  <a:pos x="21" y="134"/>
                </a:cxn>
                <a:cxn ang="0">
                  <a:pos x="42" y="123"/>
                </a:cxn>
                <a:cxn ang="0">
                  <a:pos x="69" y="109"/>
                </a:cxn>
                <a:cxn ang="0">
                  <a:pos x="95" y="92"/>
                </a:cxn>
                <a:cxn ang="0">
                  <a:pos x="119" y="72"/>
                </a:cxn>
                <a:cxn ang="0">
                  <a:pos x="136" y="51"/>
                </a:cxn>
                <a:cxn ang="0">
                  <a:pos x="146" y="28"/>
                </a:cxn>
                <a:cxn ang="0">
                  <a:pos x="143" y="26"/>
                </a:cxn>
                <a:cxn ang="0">
                  <a:pos x="133" y="20"/>
                </a:cxn>
                <a:cxn ang="0">
                  <a:pos x="120" y="13"/>
                </a:cxn>
                <a:cxn ang="0">
                  <a:pos x="105" y="6"/>
                </a:cxn>
                <a:cxn ang="0">
                  <a:pos x="89" y="0"/>
                </a:cxn>
                <a:cxn ang="0">
                  <a:pos x="76" y="0"/>
                </a:cxn>
                <a:cxn ang="0">
                  <a:pos x="66" y="4"/>
                </a:cxn>
                <a:cxn ang="0">
                  <a:pos x="64" y="17"/>
                </a:cxn>
              </a:cxnLst>
              <a:rect l="0" t="0" r="r" b="b"/>
              <a:pathLst>
                <a:path w="146" h="144">
                  <a:moveTo>
                    <a:pt x="64" y="17"/>
                  </a:moveTo>
                  <a:lnTo>
                    <a:pt x="64" y="21"/>
                  </a:lnTo>
                  <a:lnTo>
                    <a:pt x="64" y="33"/>
                  </a:lnTo>
                  <a:lnTo>
                    <a:pt x="61" y="50"/>
                  </a:lnTo>
                  <a:lnTo>
                    <a:pt x="58" y="69"/>
                  </a:lnTo>
                  <a:lnTo>
                    <a:pt x="49" y="91"/>
                  </a:lnTo>
                  <a:lnTo>
                    <a:pt x="38" y="112"/>
                  </a:lnTo>
                  <a:lnTo>
                    <a:pt x="23" y="130"/>
                  </a:lnTo>
                  <a:lnTo>
                    <a:pt x="0" y="144"/>
                  </a:lnTo>
                  <a:lnTo>
                    <a:pt x="6" y="141"/>
                  </a:lnTo>
                  <a:lnTo>
                    <a:pt x="21" y="134"/>
                  </a:lnTo>
                  <a:lnTo>
                    <a:pt x="42" y="123"/>
                  </a:lnTo>
                  <a:lnTo>
                    <a:pt x="69" y="109"/>
                  </a:lnTo>
                  <a:lnTo>
                    <a:pt x="95" y="92"/>
                  </a:lnTo>
                  <a:lnTo>
                    <a:pt x="119" y="72"/>
                  </a:lnTo>
                  <a:lnTo>
                    <a:pt x="136" y="51"/>
                  </a:lnTo>
                  <a:lnTo>
                    <a:pt x="146" y="28"/>
                  </a:lnTo>
                  <a:lnTo>
                    <a:pt x="143" y="26"/>
                  </a:lnTo>
                  <a:lnTo>
                    <a:pt x="133" y="20"/>
                  </a:lnTo>
                  <a:lnTo>
                    <a:pt x="120" y="13"/>
                  </a:lnTo>
                  <a:lnTo>
                    <a:pt x="105" y="6"/>
                  </a:lnTo>
                  <a:lnTo>
                    <a:pt x="89" y="0"/>
                  </a:lnTo>
                  <a:lnTo>
                    <a:pt x="76" y="0"/>
                  </a:lnTo>
                  <a:lnTo>
                    <a:pt x="66" y="4"/>
                  </a:lnTo>
                  <a:lnTo>
                    <a:pt x="64" y="17"/>
                  </a:lnTo>
                  <a:close/>
                </a:path>
              </a:pathLst>
            </a:custGeom>
            <a:solidFill>
              <a:srgbClr val="E2725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643" name="Freeform 155"/>
            <p:cNvSpPr>
              <a:spLocks/>
            </p:cNvSpPr>
            <p:nvPr/>
          </p:nvSpPr>
          <p:spPr bwMode="auto">
            <a:xfrm>
              <a:off x="1217" y="1230"/>
              <a:ext cx="370" cy="471"/>
            </a:xfrm>
            <a:custGeom>
              <a:avLst/>
              <a:gdLst/>
              <a:ahLst/>
              <a:cxnLst>
                <a:cxn ang="0">
                  <a:pos x="369" y="196"/>
                </a:cxn>
                <a:cxn ang="0">
                  <a:pos x="369" y="148"/>
                </a:cxn>
                <a:cxn ang="0">
                  <a:pos x="356" y="80"/>
                </a:cxn>
                <a:cxn ang="0">
                  <a:pos x="312" y="21"/>
                </a:cxn>
                <a:cxn ang="0">
                  <a:pos x="271" y="5"/>
                </a:cxn>
                <a:cxn ang="0">
                  <a:pos x="256" y="3"/>
                </a:cxn>
                <a:cxn ang="0">
                  <a:pos x="228" y="0"/>
                </a:cxn>
                <a:cxn ang="0">
                  <a:pos x="192" y="0"/>
                </a:cxn>
                <a:cxn ang="0">
                  <a:pos x="150" y="5"/>
                </a:cxn>
                <a:cxn ang="0">
                  <a:pos x="108" y="19"/>
                </a:cxn>
                <a:cxn ang="0">
                  <a:pos x="67" y="42"/>
                </a:cxn>
                <a:cxn ang="0">
                  <a:pos x="31" y="79"/>
                </a:cxn>
                <a:cxn ang="0">
                  <a:pos x="16" y="108"/>
                </a:cxn>
                <a:cxn ang="0">
                  <a:pos x="6" y="145"/>
                </a:cxn>
                <a:cxn ang="0">
                  <a:pos x="0" y="200"/>
                </a:cxn>
                <a:cxn ang="0">
                  <a:pos x="16" y="252"/>
                </a:cxn>
                <a:cxn ang="0">
                  <a:pos x="36" y="276"/>
                </a:cxn>
                <a:cxn ang="0">
                  <a:pos x="41" y="313"/>
                </a:cxn>
                <a:cxn ang="0">
                  <a:pos x="60" y="365"/>
                </a:cxn>
                <a:cxn ang="0">
                  <a:pos x="101" y="413"/>
                </a:cxn>
                <a:cxn ang="0">
                  <a:pos x="132" y="429"/>
                </a:cxn>
                <a:cxn ang="0">
                  <a:pos x="136" y="439"/>
                </a:cxn>
                <a:cxn ang="0">
                  <a:pos x="144" y="454"/>
                </a:cxn>
                <a:cxn ang="0">
                  <a:pos x="153" y="464"/>
                </a:cxn>
                <a:cxn ang="0">
                  <a:pos x="173" y="471"/>
                </a:cxn>
                <a:cxn ang="0">
                  <a:pos x="204" y="467"/>
                </a:cxn>
                <a:cxn ang="0">
                  <a:pos x="229" y="453"/>
                </a:cxn>
                <a:cxn ang="0">
                  <a:pos x="256" y="432"/>
                </a:cxn>
                <a:cxn ang="0">
                  <a:pos x="293" y="388"/>
                </a:cxn>
                <a:cxn ang="0">
                  <a:pos x="322" y="326"/>
                </a:cxn>
                <a:cxn ang="0">
                  <a:pos x="331" y="286"/>
                </a:cxn>
                <a:cxn ang="0">
                  <a:pos x="345" y="286"/>
                </a:cxn>
                <a:cxn ang="0">
                  <a:pos x="362" y="272"/>
                </a:cxn>
                <a:cxn ang="0">
                  <a:pos x="370" y="236"/>
                </a:cxn>
              </a:cxnLst>
              <a:rect l="0" t="0" r="r" b="b"/>
              <a:pathLst>
                <a:path w="370" h="471">
                  <a:moveTo>
                    <a:pt x="367" y="203"/>
                  </a:moveTo>
                  <a:lnTo>
                    <a:pt x="369" y="196"/>
                  </a:lnTo>
                  <a:lnTo>
                    <a:pt x="370" y="176"/>
                  </a:lnTo>
                  <a:lnTo>
                    <a:pt x="369" y="148"/>
                  </a:lnTo>
                  <a:lnTo>
                    <a:pt x="366" y="114"/>
                  </a:lnTo>
                  <a:lnTo>
                    <a:pt x="356" y="80"/>
                  </a:lnTo>
                  <a:lnTo>
                    <a:pt x="339" y="48"/>
                  </a:lnTo>
                  <a:lnTo>
                    <a:pt x="312" y="21"/>
                  </a:lnTo>
                  <a:lnTo>
                    <a:pt x="273" y="5"/>
                  </a:lnTo>
                  <a:lnTo>
                    <a:pt x="271" y="5"/>
                  </a:lnTo>
                  <a:lnTo>
                    <a:pt x="264" y="4"/>
                  </a:lnTo>
                  <a:lnTo>
                    <a:pt x="256" y="3"/>
                  </a:lnTo>
                  <a:lnTo>
                    <a:pt x="243" y="1"/>
                  </a:lnTo>
                  <a:lnTo>
                    <a:pt x="228" y="0"/>
                  </a:lnTo>
                  <a:lnTo>
                    <a:pt x="211" y="0"/>
                  </a:lnTo>
                  <a:lnTo>
                    <a:pt x="192" y="0"/>
                  </a:lnTo>
                  <a:lnTo>
                    <a:pt x="171" y="3"/>
                  </a:lnTo>
                  <a:lnTo>
                    <a:pt x="150" y="5"/>
                  </a:lnTo>
                  <a:lnTo>
                    <a:pt x="129" y="11"/>
                  </a:lnTo>
                  <a:lnTo>
                    <a:pt x="108" y="19"/>
                  </a:lnTo>
                  <a:lnTo>
                    <a:pt x="86" y="29"/>
                  </a:lnTo>
                  <a:lnTo>
                    <a:pt x="67" y="42"/>
                  </a:lnTo>
                  <a:lnTo>
                    <a:pt x="48" y="59"/>
                  </a:lnTo>
                  <a:lnTo>
                    <a:pt x="31" y="79"/>
                  </a:lnTo>
                  <a:lnTo>
                    <a:pt x="17" y="103"/>
                  </a:lnTo>
                  <a:lnTo>
                    <a:pt x="16" y="108"/>
                  </a:lnTo>
                  <a:lnTo>
                    <a:pt x="10" y="124"/>
                  </a:lnTo>
                  <a:lnTo>
                    <a:pt x="6" y="145"/>
                  </a:lnTo>
                  <a:lnTo>
                    <a:pt x="2" y="172"/>
                  </a:lnTo>
                  <a:lnTo>
                    <a:pt x="0" y="200"/>
                  </a:lnTo>
                  <a:lnTo>
                    <a:pt x="4" y="227"/>
                  </a:lnTo>
                  <a:lnTo>
                    <a:pt x="16" y="252"/>
                  </a:lnTo>
                  <a:lnTo>
                    <a:pt x="36" y="271"/>
                  </a:lnTo>
                  <a:lnTo>
                    <a:pt x="36" y="276"/>
                  </a:lnTo>
                  <a:lnTo>
                    <a:pt x="37" y="292"/>
                  </a:lnTo>
                  <a:lnTo>
                    <a:pt x="41" y="313"/>
                  </a:lnTo>
                  <a:lnTo>
                    <a:pt x="48" y="339"/>
                  </a:lnTo>
                  <a:lnTo>
                    <a:pt x="60" y="365"/>
                  </a:lnTo>
                  <a:lnTo>
                    <a:pt x="77" y="392"/>
                  </a:lnTo>
                  <a:lnTo>
                    <a:pt x="101" y="413"/>
                  </a:lnTo>
                  <a:lnTo>
                    <a:pt x="132" y="429"/>
                  </a:lnTo>
                  <a:lnTo>
                    <a:pt x="132" y="429"/>
                  </a:lnTo>
                  <a:lnTo>
                    <a:pt x="133" y="432"/>
                  </a:lnTo>
                  <a:lnTo>
                    <a:pt x="136" y="439"/>
                  </a:lnTo>
                  <a:lnTo>
                    <a:pt x="143" y="453"/>
                  </a:lnTo>
                  <a:lnTo>
                    <a:pt x="144" y="454"/>
                  </a:lnTo>
                  <a:lnTo>
                    <a:pt x="147" y="459"/>
                  </a:lnTo>
                  <a:lnTo>
                    <a:pt x="153" y="464"/>
                  </a:lnTo>
                  <a:lnTo>
                    <a:pt x="161" y="469"/>
                  </a:lnTo>
                  <a:lnTo>
                    <a:pt x="173" y="471"/>
                  </a:lnTo>
                  <a:lnTo>
                    <a:pt x="187" y="471"/>
                  </a:lnTo>
                  <a:lnTo>
                    <a:pt x="204" y="467"/>
                  </a:lnTo>
                  <a:lnTo>
                    <a:pt x="225" y="456"/>
                  </a:lnTo>
                  <a:lnTo>
                    <a:pt x="229" y="453"/>
                  </a:lnTo>
                  <a:lnTo>
                    <a:pt x="240" y="445"/>
                  </a:lnTo>
                  <a:lnTo>
                    <a:pt x="256" y="432"/>
                  </a:lnTo>
                  <a:lnTo>
                    <a:pt x="274" y="412"/>
                  </a:lnTo>
                  <a:lnTo>
                    <a:pt x="293" y="388"/>
                  </a:lnTo>
                  <a:lnTo>
                    <a:pt x="310" y="360"/>
                  </a:lnTo>
                  <a:lnTo>
                    <a:pt x="322" y="326"/>
                  </a:lnTo>
                  <a:lnTo>
                    <a:pt x="328" y="286"/>
                  </a:lnTo>
                  <a:lnTo>
                    <a:pt x="331" y="286"/>
                  </a:lnTo>
                  <a:lnTo>
                    <a:pt x="336" y="288"/>
                  </a:lnTo>
                  <a:lnTo>
                    <a:pt x="345" y="286"/>
                  </a:lnTo>
                  <a:lnTo>
                    <a:pt x="353" y="282"/>
                  </a:lnTo>
                  <a:lnTo>
                    <a:pt x="362" y="272"/>
                  </a:lnTo>
                  <a:lnTo>
                    <a:pt x="367" y="258"/>
                  </a:lnTo>
                  <a:lnTo>
                    <a:pt x="370" y="236"/>
                  </a:lnTo>
                  <a:lnTo>
                    <a:pt x="367" y="203"/>
                  </a:lnTo>
                  <a:close/>
                </a:path>
              </a:pathLst>
            </a:custGeom>
            <a:solidFill>
              <a:srgbClr val="FFD1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644" name="Freeform 156"/>
            <p:cNvSpPr>
              <a:spLocks/>
            </p:cNvSpPr>
            <p:nvPr/>
          </p:nvSpPr>
          <p:spPr bwMode="auto">
            <a:xfrm>
              <a:off x="1183" y="1189"/>
              <a:ext cx="488" cy="628"/>
            </a:xfrm>
            <a:custGeom>
              <a:avLst/>
              <a:gdLst/>
              <a:ahLst/>
              <a:cxnLst>
                <a:cxn ang="0">
                  <a:pos x="147" y="38"/>
                </a:cxn>
                <a:cxn ang="0">
                  <a:pos x="91" y="66"/>
                </a:cxn>
                <a:cxn ang="0">
                  <a:pos x="26" y="123"/>
                </a:cxn>
                <a:cxn ang="0">
                  <a:pos x="0" y="209"/>
                </a:cxn>
                <a:cxn ang="0">
                  <a:pos x="24" y="262"/>
                </a:cxn>
                <a:cxn ang="0">
                  <a:pos x="64" y="245"/>
                </a:cxn>
                <a:cxn ang="0">
                  <a:pos x="118" y="209"/>
                </a:cxn>
                <a:cxn ang="0">
                  <a:pos x="161" y="149"/>
                </a:cxn>
                <a:cxn ang="0">
                  <a:pos x="175" y="114"/>
                </a:cxn>
                <a:cxn ang="0">
                  <a:pos x="198" y="141"/>
                </a:cxn>
                <a:cxn ang="0">
                  <a:pos x="239" y="181"/>
                </a:cxn>
                <a:cxn ang="0">
                  <a:pos x="298" y="217"/>
                </a:cxn>
                <a:cxn ang="0">
                  <a:pos x="339" y="243"/>
                </a:cxn>
                <a:cxn ang="0">
                  <a:pos x="368" y="322"/>
                </a:cxn>
                <a:cxn ang="0">
                  <a:pos x="382" y="443"/>
                </a:cxn>
                <a:cxn ang="0">
                  <a:pos x="339" y="573"/>
                </a:cxn>
                <a:cxn ang="0">
                  <a:pos x="286" y="625"/>
                </a:cxn>
                <a:cxn ang="0">
                  <a:pos x="311" y="608"/>
                </a:cxn>
                <a:cxn ang="0">
                  <a:pos x="355" y="575"/>
                </a:cxn>
                <a:cxn ang="0">
                  <a:pos x="403" y="524"/>
                </a:cxn>
                <a:cxn ang="0">
                  <a:pos x="449" y="457"/>
                </a:cxn>
                <a:cxn ang="0">
                  <a:pos x="481" y="378"/>
                </a:cxn>
                <a:cxn ang="0">
                  <a:pos x="488" y="284"/>
                </a:cxn>
                <a:cxn ang="0">
                  <a:pos x="461" y="178"/>
                </a:cxn>
                <a:cxn ang="0">
                  <a:pos x="430" y="117"/>
                </a:cxn>
                <a:cxn ang="0">
                  <a:pos x="416" y="101"/>
                </a:cxn>
                <a:cxn ang="0">
                  <a:pos x="392" y="77"/>
                </a:cxn>
                <a:cxn ang="0">
                  <a:pos x="359" y="48"/>
                </a:cxn>
                <a:cxn ang="0">
                  <a:pos x="320" y="21"/>
                </a:cxn>
                <a:cxn ang="0">
                  <a:pos x="274" y="4"/>
                </a:cxn>
                <a:cxn ang="0">
                  <a:pos x="228" y="0"/>
                </a:cxn>
                <a:cxn ang="0">
                  <a:pos x="180" y="17"/>
                </a:cxn>
              </a:cxnLst>
              <a:rect l="0" t="0" r="r" b="b"/>
              <a:pathLst>
                <a:path w="488" h="628">
                  <a:moveTo>
                    <a:pt x="157" y="35"/>
                  </a:moveTo>
                  <a:lnTo>
                    <a:pt x="147" y="38"/>
                  </a:lnTo>
                  <a:lnTo>
                    <a:pt x="123" y="49"/>
                  </a:lnTo>
                  <a:lnTo>
                    <a:pt x="91" y="66"/>
                  </a:lnTo>
                  <a:lnTo>
                    <a:pt x="57" y="90"/>
                  </a:lnTo>
                  <a:lnTo>
                    <a:pt x="26" y="123"/>
                  </a:lnTo>
                  <a:lnTo>
                    <a:pt x="5" y="162"/>
                  </a:lnTo>
                  <a:lnTo>
                    <a:pt x="0" y="209"/>
                  </a:lnTo>
                  <a:lnTo>
                    <a:pt x="19" y="264"/>
                  </a:lnTo>
                  <a:lnTo>
                    <a:pt x="24" y="262"/>
                  </a:lnTo>
                  <a:lnTo>
                    <a:pt x="41" y="255"/>
                  </a:lnTo>
                  <a:lnTo>
                    <a:pt x="64" y="245"/>
                  </a:lnTo>
                  <a:lnTo>
                    <a:pt x="91" y="230"/>
                  </a:lnTo>
                  <a:lnTo>
                    <a:pt x="118" y="209"/>
                  </a:lnTo>
                  <a:lnTo>
                    <a:pt x="143" y="182"/>
                  </a:lnTo>
                  <a:lnTo>
                    <a:pt x="161" y="149"/>
                  </a:lnTo>
                  <a:lnTo>
                    <a:pt x="173" y="110"/>
                  </a:lnTo>
                  <a:lnTo>
                    <a:pt x="175" y="114"/>
                  </a:lnTo>
                  <a:lnTo>
                    <a:pt x="184" y="124"/>
                  </a:lnTo>
                  <a:lnTo>
                    <a:pt x="198" y="141"/>
                  </a:lnTo>
                  <a:lnTo>
                    <a:pt x="216" y="159"/>
                  </a:lnTo>
                  <a:lnTo>
                    <a:pt x="239" y="181"/>
                  </a:lnTo>
                  <a:lnTo>
                    <a:pt x="267" y="200"/>
                  </a:lnTo>
                  <a:lnTo>
                    <a:pt x="298" y="217"/>
                  </a:lnTo>
                  <a:lnTo>
                    <a:pt x="334" y="231"/>
                  </a:lnTo>
                  <a:lnTo>
                    <a:pt x="339" y="243"/>
                  </a:lnTo>
                  <a:lnTo>
                    <a:pt x="352" y="275"/>
                  </a:lnTo>
                  <a:lnTo>
                    <a:pt x="368" y="322"/>
                  </a:lnTo>
                  <a:lnTo>
                    <a:pt x="380" y="380"/>
                  </a:lnTo>
                  <a:lnTo>
                    <a:pt x="382" y="443"/>
                  </a:lnTo>
                  <a:lnTo>
                    <a:pt x="370" y="510"/>
                  </a:lnTo>
                  <a:lnTo>
                    <a:pt x="339" y="573"/>
                  </a:lnTo>
                  <a:lnTo>
                    <a:pt x="281" y="628"/>
                  </a:lnTo>
                  <a:lnTo>
                    <a:pt x="286" y="625"/>
                  </a:lnTo>
                  <a:lnTo>
                    <a:pt x="296" y="620"/>
                  </a:lnTo>
                  <a:lnTo>
                    <a:pt x="311" y="608"/>
                  </a:lnTo>
                  <a:lnTo>
                    <a:pt x="331" y="593"/>
                  </a:lnTo>
                  <a:lnTo>
                    <a:pt x="355" y="575"/>
                  </a:lnTo>
                  <a:lnTo>
                    <a:pt x="379" y="551"/>
                  </a:lnTo>
                  <a:lnTo>
                    <a:pt x="403" y="524"/>
                  </a:lnTo>
                  <a:lnTo>
                    <a:pt x="427" y="493"/>
                  </a:lnTo>
                  <a:lnTo>
                    <a:pt x="449" y="457"/>
                  </a:lnTo>
                  <a:lnTo>
                    <a:pt x="466" y="419"/>
                  </a:lnTo>
                  <a:lnTo>
                    <a:pt x="481" y="378"/>
                  </a:lnTo>
                  <a:lnTo>
                    <a:pt x="488" y="333"/>
                  </a:lnTo>
                  <a:lnTo>
                    <a:pt x="488" y="284"/>
                  </a:lnTo>
                  <a:lnTo>
                    <a:pt x="479" y="233"/>
                  </a:lnTo>
                  <a:lnTo>
                    <a:pt x="461" y="178"/>
                  </a:lnTo>
                  <a:lnTo>
                    <a:pt x="431" y="120"/>
                  </a:lnTo>
                  <a:lnTo>
                    <a:pt x="430" y="117"/>
                  </a:lnTo>
                  <a:lnTo>
                    <a:pt x="424" y="111"/>
                  </a:lnTo>
                  <a:lnTo>
                    <a:pt x="416" y="101"/>
                  </a:lnTo>
                  <a:lnTo>
                    <a:pt x="406" y="90"/>
                  </a:lnTo>
                  <a:lnTo>
                    <a:pt x="392" y="77"/>
                  </a:lnTo>
                  <a:lnTo>
                    <a:pt x="376" y="62"/>
                  </a:lnTo>
                  <a:lnTo>
                    <a:pt x="359" y="48"/>
                  </a:lnTo>
                  <a:lnTo>
                    <a:pt x="339" y="34"/>
                  </a:lnTo>
                  <a:lnTo>
                    <a:pt x="320" y="21"/>
                  </a:lnTo>
                  <a:lnTo>
                    <a:pt x="297" y="11"/>
                  </a:lnTo>
                  <a:lnTo>
                    <a:pt x="274" y="4"/>
                  </a:lnTo>
                  <a:lnTo>
                    <a:pt x="252" y="0"/>
                  </a:lnTo>
                  <a:lnTo>
                    <a:pt x="228" y="0"/>
                  </a:lnTo>
                  <a:lnTo>
                    <a:pt x="204" y="5"/>
                  </a:lnTo>
                  <a:lnTo>
                    <a:pt x="180" y="17"/>
                  </a:lnTo>
                  <a:lnTo>
                    <a:pt x="157" y="35"/>
                  </a:lnTo>
                  <a:close/>
                </a:path>
              </a:pathLst>
            </a:custGeom>
            <a:solidFill>
              <a:srgbClr val="E2725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645" name="Freeform 157"/>
            <p:cNvSpPr>
              <a:spLocks/>
            </p:cNvSpPr>
            <p:nvPr/>
          </p:nvSpPr>
          <p:spPr bwMode="auto">
            <a:xfrm>
              <a:off x="1214" y="1413"/>
              <a:ext cx="34" cy="93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7" y="3"/>
                </a:cxn>
                <a:cxn ang="0">
                  <a:pos x="5" y="12"/>
                </a:cxn>
                <a:cxn ang="0">
                  <a:pos x="2" y="24"/>
                </a:cxn>
                <a:cxn ang="0">
                  <a:pos x="0" y="40"/>
                </a:cxn>
                <a:cxn ang="0">
                  <a:pos x="2" y="55"/>
                </a:cxn>
                <a:cxn ang="0">
                  <a:pos x="7" y="71"/>
                </a:cxn>
                <a:cxn ang="0">
                  <a:pos x="17" y="84"/>
                </a:cxn>
                <a:cxn ang="0">
                  <a:pos x="34" y="93"/>
                </a:cxn>
                <a:cxn ang="0">
                  <a:pos x="33" y="92"/>
                </a:cxn>
                <a:cxn ang="0">
                  <a:pos x="29" y="89"/>
                </a:cxn>
                <a:cxn ang="0">
                  <a:pos x="22" y="82"/>
                </a:cxn>
                <a:cxn ang="0">
                  <a:pos x="16" y="74"/>
                </a:cxn>
                <a:cxn ang="0">
                  <a:pos x="9" y="61"/>
                </a:cxn>
                <a:cxn ang="0">
                  <a:pos x="6" y="44"/>
                </a:cxn>
                <a:cxn ang="0">
                  <a:pos x="5" y="24"/>
                </a:cxn>
                <a:cxn ang="0">
                  <a:pos x="9" y="0"/>
                </a:cxn>
              </a:cxnLst>
              <a:rect l="0" t="0" r="r" b="b"/>
              <a:pathLst>
                <a:path w="34" h="93">
                  <a:moveTo>
                    <a:pt x="9" y="0"/>
                  </a:moveTo>
                  <a:lnTo>
                    <a:pt x="7" y="3"/>
                  </a:lnTo>
                  <a:lnTo>
                    <a:pt x="5" y="12"/>
                  </a:lnTo>
                  <a:lnTo>
                    <a:pt x="2" y="24"/>
                  </a:lnTo>
                  <a:lnTo>
                    <a:pt x="0" y="40"/>
                  </a:lnTo>
                  <a:lnTo>
                    <a:pt x="2" y="55"/>
                  </a:lnTo>
                  <a:lnTo>
                    <a:pt x="7" y="71"/>
                  </a:lnTo>
                  <a:lnTo>
                    <a:pt x="17" y="84"/>
                  </a:lnTo>
                  <a:lnTo>
                    <a:pt x="34" y="93"/>
                  </a:lnTo>
                  <a:lnTo>
                    <a:pt x="33" y="92"/>
                  </a:lnTo>
                  <a:lnTo>
                    <a:pt x="29" y="89"/>
                  </a:lnTo>
                  <a:lnTo>
                    <a:pt x="22" y="82"/>
                  </a:lnTo>
                  <a:lnTo>
                    <a:pt x="16" y="74"/>
                  </a:lnTo>
                  <a:lnTo>
                    <a:pt x="9" y="61"/>
                  </a:lnTo>
                  <a:lnTo>
                    <a:pt x="6" y="44"/>
                  </a:lnTo>
                  <a:lnTo>
                    <a:pt x="5" y="2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646" name="Freeform 158"/>
            <p:cNvSpPr>
              <a:spLocks/>
            </p:cNvSpPr>
            <p:nvPr/>
          </p:nvSpPr>
          <p:spPr bwMode="auto">
            <a:xfrm>
              <a:off x="1436" y="1533"/>
              <a:ext cx="99" cy="157"/>
            </a:xfrm>
            <a:custGeom>
              <a:avLst/>
              <a:gdLst/>
              <a:ahLst/>
              <a:cxnLst>
                <a:cxn ang="0">
                  <a:pos x="98" y="0"/>
                </a:cxn>
                <a:cxn ang="0">
                  <a:pos x="99" y="5"/>
                </a:cxn>
                <a:cxn ang="0">
                  <a:pos x="99" y="17"/>
                </a:cxn>
                <a:cxn ang="0">
                  <a:pos x="99" y="36"/>
                </a:cxn>
                <a:cxn ang="0">
                  <a:pos x="95" y="58"/>
                </a:cxn>
                <a:cxn ang="0">
                  <a:pos x="85" y="84"/>
                </a:cxn>
                <a:cxn ang="0">
                  <a:pos x="67" y="110"/>
                </a:cxn>
                <a:cxn ang="0">
                  <a:pos x="40" y="134"/>
                </a:cxn>
                <a:cxn ang="0">
                  <a:pos x="0" y="157"/>
                </a:cxn>
                <a:cxn ang="0">
                  <a:pos x="4" y="156"/>
                </a:cxn>
                <a:cxn ang="0">
                  <a:pos x="14" y="149"/>
                </a:cxn>
                <a:cxn ang="0">
                  <a:pos x="27" y="137"/>
                </a:cxn>
                <a:cxn ang="0">
                  <a:pos x="44" y="122"/>
                </a:cxn>
                <a:cxn ang="0">
                  <a:pos x="61" y="101"/>
                </a:cxn>
                <a:cxn ang="0">
                  <a:pos x="76" y="74"/>
                </a:cxn>
                <a:cxn ang="0">
                  <a:pos x="89" y="40"/>
                </a:cxn>
                <a:cxn ang="0">
                  <a:pos x="98" y="0"/>
                </a:cxn>
              </a:cxnLst>
              <a:rect l="0" t="0" r="r" b="b"/>
              <a:pathLst>
                <a:path w="99" h="157">
                  <a:moveTo>
                    <a:pt x="98" y="0"/>
                  </a:moveTo>
                  <a:lnTo>
                    <a:pt x="99" y="5"/>
                  </a:lnTo>
                  <a:lnTo>
                    <a:pt x="99" y="17"/>
                  </a:lnTo>
                  <a:lnTo>
                    <a:pt x="99" y="36"/>
                  </a:lnTo>
                  <a:lnTo>
                    <a:pt x="95" y="58"/>
                  </a:lnTo>
                  <a:lnTo>
                    <a:pt x="85" y="84"/>
                  </a:lnTo>
                  <a:lnTo>
                    <a:pt x="67" y="110"/>
                  </a:lnTo>
                  <a:lnTo>
                    <a:pt x="40" y="134"/>
                  </a:lnTo>
                  <a:lnTo>
                    <a:pt x="0" y="157"/>
                  </a:lnTo>
                  <a:lnTo>
                    <a:pt x="4" y="156"/>
                  </a:lnTo>
                  <a:lnTo>
                    <a:pt x="14" y="149"/>
                  </a:lnTo>
                  <a:lnTo>
                    <a:pt x="27" y="137"/>
                  </a:lnTo>
                  <a:lnTo>
                    <a:pt x="44" y="122"/>
                  </a:lnTo>
                  <a:lnTo>
                    <a:pt x="61" y="101"/>
                  </a:lnTo>
                  <a:lnTo>
                    <a:pt x="76" y="74"/>
                  </a:lnTo>
                  <a:lnTo>
                    <a:pt x="89" y="40"/>
                  </a:lnTo>
                  <a:lnTo>
                    <a:pt x="9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647" name="Freeform 159"/>
            <p:cNvSpPr>
              <a:spLocks/>
            </p:cNvSpPr>
            <p:nvPr/>
          </p:nvSpPr>
          <p:spPr bwMode="auto">
            <a:xfrm>
              <a:off x="1181" y="1194"/>
              <a:ext cx="196" cy="259"/>
            </a:xfrm>
            <a:custGeom>
              <a:avLst/>
              <a:gdLst/>
              <a:ahLst/>
              <a:cxnLst>
                <a:cxn ang="0">
                  <a:pos x="196" y="0"/>
                </a:cxn>
                <a:cxn ang="0">
                  <a:pos x="193" y="0"/>
                </a:cxn>
                <a:cxn ang="0">
                  <a:pos x="185" y="2"/>
                </a:cxn>
                <a:cxn ang="0">
                  <a:pos x="172" y="6"/>
                </a:cxn>
                <a:cxn ang="0">
                  <a:pos x="155" y="10"/>
                </a:cxn>
                <a:cxn ang="0">
                  <a:pos x="135" y="16"/>
                </a:cxn>
                <a:cxn ang="0">
                  <a:pos x="114" y="24"/>
                </a:cxn>
                <a:cxn ang="0">
                  <a:pos x="93" y="34"/>
                </a:cxn>
                <a:cxn ang="0">
                  <a:pos x="72" y="47"/>
                </a:cxn>
                <a:cxn ang="0">
                  <a:pos x="50" y="63"/>
                </a:cxn>
                <a:cxn ang="0">
                  <a:pos x="32" y="81"/>
                </a:cxn>
                <a:cxn ang="0">
                  <a:pos x="18" y="101"/>
                </a:cxn>
                <a:cxn ang="0">
                  <a:pos x="7" y="126"/>
                </a:cxn>
                <a:cxn ang="0">
                  <a:pos x="0" y="153"/>
                </a:cxn>
                <a:cxn ang="0">
                  <a:pos x="0" y="184"/>
                </a:cxn>
                <a:cxn ang="0">
                  <a:pos x="7" y="219"/>
                </a:cxn>
                <a:cxn ang="0">
                  <a:pos x="21" y="259"/>
                </a:cxn>
                <a:cxn ang="0">
                  <a:pos x="19" y="257"/>
                </a:cxn>
                <a:cxn ang="0">
                  <a:pos x="18" y="250"/>
                </a:cxn>
                <a:cxn ang="0">
                  <a:pos x="14" y="240"/>
                </a:cxn>
                <a:cxn ang="0">
                  <a:pos x="11" y="229"/>
                </a:cxn>
                <a:cxn ang="0">
                  <a:pos x="8" y="214"/>
                </a:cxn>
                <a:cxn ang="0">
                  <a:pos x="7" y="197"/>
                </a:cxn>
                <a:cxn ang="0">
                  <a:pos x="7" y="177"/>
                </a:cxn>
                <a:cxn ang="0">
                  <a:pos x="9" y="157"/>
                </a:cxn>
                <a:cxn ang="0">
                  <a:pos x="15" y="136"/>
                </a:cxn>
                <a:cxn ang="0">
                  <a:pos x="25" y="113"/>
                </a:cxn>
                <a:cxn ang="0">
                  <a:pos x="38" y="92"/>
                </a:cxn>
                <a:cxn ang="0">
                  <a:pos x="57" y="71"/>
                </a:cxn>
                <a:cxn ang="0">
                  <a:pos x="81" y="51"/>
                </a:cxn>
                <a:cxn ang="0">
                  <a:pos x="113" y="33"/>
                </a:cxn>
                <a:cxn ang="0">
                  <a:pos x="151" y="15"/>
                </a:cxn>
                <a:cxn ang="0">
                  <a:pos x="196" y="0"/>
                </a:cxn>
              </a:cxnLst>
              <a:rect l="0" t="0" r="r" b="b"/>
              <a:pathLst>
                <a:path w="196" h="259">
                  <a:moveTo>
                    <a:pt x="196" y="0"/>
                  </a:moveTo>
                  <a:lnTo>
                    <a:pt x="193" y="0"/>
                  </a:lnTo>
                  <a:lnTo>
                    <a:pt x="185" y="2"/>
                  </a:lnTo>
                  <a:lnTo>
                    <a:pt x="172" y="6"/>
                  </a:lnTo>
                  <a:lnTo>
                    <a:pt x="155" y="10"/>
                  </a:lnTo>
                  <a:lnTo>
                    <a:pt x="135" y="16"/>
                  </a:lnTo>
                  <a:lnTo>
                    <a:pt x="114" y="24"/>
                  </a:lnTo>
                  <a:lnTo>
                    <a:pt x="93" y="34"/>
                  </a:lnTo>
                  <a:lnTo>
                    <a:pt x="72" y="47"/>
                  </a:lnTo>
                  <a:lnTo>
                    <a:pt x="50" y="63"/>
                  </a:lnTo>
                  <a:lnTo>
                    <a:pt x="32" y="81"/>
                  </a:lnTo>
                  <a:lnTo>
                    <a:pt x="18" y="101"/>
                  </a:lnTo>
                  <a:lnTo>
                    <a:pt x="7" y="126"/>
                  </a:lnTo>
                  <a:lnTo>
                    <a:pt x="0" y="153"/>
                  </a:lnTo>
                  <a:lnTo>
                    <a:pt x="0" y="184"/>
                  </a:lnTo>
                  <a:lnTo>
                    <a:pt x="7" y="219"/>
                  </a:lnTo>
                  <a:lnTo>
                    <a:pt x="21" y="259"/>
                  </a:lnTo>
                  <a:lnTo>
                    <a:pt x="19" y="257"/>
                  </a:lnTo>
                  <a:lnTo>
                    <a:pt x="18" y="250"/>
                  </a:lnTo>
                  <a:lnTo>
                    <a:pt x="14" y="240"/>
                  </a:lnTo>
                  <a:lnTo>
                    <a:pt x="11" y="229"/>
                  </a:lnTo>
                  <a:lnTo>
                    <a:pt x="8" y="214"/>
                  </a:lnTo>
                  <a:lnTo>
                    <a:pt x="7" y="197"/>
                  </a:lnTo>
                  <a:lnTo>
                    <a:pt x="7" y="177"/>
                  </a:lnTo>
                  <a:lnTo>
                    <a:pt x="9" y="157"/>
                  </a:lnTo>
                  <a:lnTo>
                    <a:pt x="15" y="136"/>
                  </a:lnTo>
                  <a:lnTo>
                    <a:pt x="25" y="113"/>
                  </a:lnTo>
                  <a:lnTo>
                    <a:pt x="38" y="92"/>
                  </a:lnTo>
                  <a:lnTo>
                    <a:pt x="57" y="71"/>
                  </a:lnTo>
                  <a:lnTo>
                    <a:pt x="81" y="51"/>
                  </a:lnTo>
                  <a:lnTo>
                    <a:pt x="113" y="33"/>
                  </a:lnTo>
                  <a:lnTo>
                    <a:pt x="151" y="15"/>
                  </a:lnTo>
                  <a:lnTo>
                    <a:pt x="19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648" name="Freeform 160"/>
            <p:cNvSpPr>
              <a:spLocks/>
            </p:cNvSpPr>
            <p:nvPr/>
          </p:nvSpPr>
          <p:spPr bwMode="auto">
            <a:xfrm>
              <a:off x="1449" y="1176"/>
              <a:ext cx="233" cy="38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1"/>
                </a:cxn>
                <a:cxn ang="0">
                  <a:pos x="13" y="4"/>
                </a:cxn>
                <a:cxn ang="0">
                  <a:pos x="27" y="10"/>
                </a:cxn>
                <a:cxn ang="0">
                  <a:pos x="45" y="18"/>
                </a:cxn>
                <a:cxn ang="0">
                  <a:pos x="68" y="30"/>
                </a:cxn>
                <a:cxn ang="0">
                  <a:pos x="90" y="44"/>
                </a:cxn>
                <a:cxn ang="0">
                  <a:pos x="116" y="61"/>
                </a:cxn>
                <a:cxn ang="0">
                  <a:pos x="140" y="82"/>
                </a:cxn>
                <a:cxn ang="0">
                  <a:pos x="164" y="106"/>
                </a:cxn>
                <a:cxn ang="0">
                  <a:pos x="185" y="133"/>
                </a:cxn>
                <a:cxn ang="0">
                  <a:pos x="205" y="164"/>
                </a:cxn>
                <a:cxn ang="0">
                  <a:pos x="219" y="199"/>
                </a:cxn>
                <a:cxn ang="0">
                  <a:pos x="229" y="239"/>
                </a:cxn>
                <a:cxn ang="0">
                  <a:pos x="233" y="281"/>
                </a:cxn>
                <a:cxn ang="0">
                  <a:pos x="230" y="329"/>
                </a:cxn>
                <a:cxn ang="0">
                  <a:pos x="219" y="381"/>
                </a:cxn>
                <a:cxn ang="0">
                  <a:pos x="219" y="379"/>
                </a:cxn>
                <a:cxn ang="0">
                  <a:pos x="220" y="369"/>
                </a:cxn>
                <a:cxn ang="0">
                  <a:pos x="222" y="355"/>
                </a:cxn>
                <a:cxn ang="0">
                  <a:pos x="223" y="335"/>
                </a:cxn>
                <a:cxn ang="0">
                  <a:pos x="223" y="311"/>
                </a:cxn>
                <a:cxn ang="0">
                  <a:pos x="222" y="285"/>
                </a:cxn>
                <a:cxn ang="0">
                  <a:pos x="219" y="256"/>
                </a:cxn>
                <a:cxn ang="0">
                  <a:pos x="213" y="225"/>
                </a:cxn>
                <a:cxn ang="0">
                  <a:pos x="203" y="194"/>
                </a:cxn>
                <a:cxn ang="0">
                  <a:pos x="191" y="161"/>
                </a:cxn>
                <a:cxn ang="0">
                  <a:pos x="172" y="129"/>
                </a:cxn>
                <a:cxn ang="0">
                  <a:pos x="150" y="99"/>
                </a:cxn>
                <a:cxn ang="0">
                  <a:pos x="123" y="69"/>
                </a:cxn>
                <a:cxn ang="0">
                  <a:pos x="89" y="42"/>
                </a:cxn>
                <a:cxn ang="0">
                  <a:pos x="48" y="20"/>
                </a:cxn>
                <a:cxn ang="0">
                  <a:pos x="0" y="0"/>
                </a:cxn>
              </a:cxnLst>
              <a:rect l="0" t="0" r="r" b="b"/>
              <a:pathLst>
                <a:path w="233" h="381">
                  <a:moveTo>
                    <a:pt x="0" y="0"/>
                  </a:moveTo>
                  <a:lnTo>
                    <a:pt x="3" y="1"/>
                  </a:lnTo>
                  <a:lnTo>
                    <a:pt x="13" y="4"/>
                  </a:lnTo>
                  <a:lnTo>
                    <a:pt x="27" y="10"/>
                  </a:lnTo>
                  <a:lnTo>
                    <a:pt x="45" y="18"/>
                  </a:lnTo>
                  <a:lnTo>
                    <a:pt x="68" y="30"/>
                  </a:lnTo>
                  <a:lnTo>
                    <a:pt x="90" y="44"/>
                  </a:lnTo>
                  <a:lnTo>
                    <a:pt x="116" y="61"/>
                  </a:lnTo>
                  <a:lnTo>
                    <a:pt x="140" y="82"/>
                  </a:lnTo>
                  <a:lnTo>
                    <a:pt x="164" y="106"/>
                  </a:lnTo>
                  <a:lnTo>
                    <a:pt x="185" y="133"/>
                  </a:lnTo>
                  <a:lnTo>
                    <a:pt x="205" y="164"/>
                  </a:lnTo>
                  <a:lnTo>
                    <a:pt x="219" y="199"/>
                  </a:lnTo>
                  <a:lnTo>
                    <a:pt x="229" y="239"/>
                  </a:lnTo>
                  <a:lnTo>
                    <a:pt x="233" y="281"/>
                  </a:lnTo>
                  <a:lnTo>
                    <a:pt x="230" y="329"/>
                  </a:lnTo>
                  <a:lnTo>
                    <a:pt x="219" y="381"/>
                  </a:lnTo>
                  <a:lnTo>
                    <a:pt x="219" y="379"/>
                  </a:lnTo>
                  <a:lnTo>
                    <a:pt x="220" y="369"/>
                  </a:lnTo>
                  <a:lnTo>
                    <a:pt x="222" y="355"/>
                  </a:lnTo>
                  <a:lnTo>
                    <a:pt x="223" y="335"/>
                  </a:lnTo>
                  <a:lnTo>
                    <a:pt x="223" y="311"/>
                  </a:lnTo>
                  <a:lnTo>
                    <a:pt x="222" y="285"/>
                  </a:lnTo>
                  <a:lnTo>
                    <a:pt x="219" y="256"/>
                  </a:lnTo>
                  <a:lnTo>
                    <a:pt x="213" y="225"/>
                  </a:lnTo>
                  <a:lnTo>
                    <a:pt x="203" y="194"/>
                  </a:lnTo>
                  <a:lnTo>
                    <a:pt x="191" y="161"/>
                  </a:lnTo>
                  <a:lnTo>
                    <a:pt x="172" y="129"/>
                  </a:lnTo>
                  <a:lnTo>
                    <a:pt x="150" y="99"/>
                  </a:lnTo>
                  <a:lnTo>
                    <a:pt x="123" y="69"/>
                  </a:lnTo>
                  <a:lnTo>
                    <a:pt x="89" y="42"/>
                  </a:lnTo>
                  <a:lnTo>
                    <a:pt x="48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649" name="Freeform 161"/>
            <p:cNvSpPr>
              <a:spLocks/>
            </p:cNvSpPr>
            <p:nvPr/>
          </p:nvSpPr>
          <p:spPr bwMode="auto">
            <a:xfrm>
              <a:off x="1371" y="1478"/>
              <a:ext cx="88" cy="17"/>
            </a:xfrm>
            <a:custGeom>
              <a:avLst/>
              <a:gdLst/>
              <a:ahLst/>
              <a:cxnLst>
                <a:cxn ang="0">
                  <a:pos x="13" y="3"/>
                </a:cxn>
                <a:cxn ang="0">
                  <a:pos x="13" y="6"/>
                </a:cxn>
                <a:cxn ang="0">
                  <a:pos x="13" y="10"/>
                </a:cxn>
                <a:cxn ang="0">
                  <a:pos x="10" y="14"/>
                </a:cxn>
                <a:cxn ang="0">
                  <a:pos x="0" y="17"/>
                </a:cxn>
                <a:cxn ang="0">
                  <a:pos x="3" y="17"/>
                </a:cxn>
                <a:cxn ang="0">
                  <a:pos x="11" y="16"/>
                </a:cxn>
                <a:cxn ang="0">
                  <a:pos x="23" y="16"/>
                </a:cxn>
                <a:cxn ang="0">
                  <a:pos x="37" y="13"/>
                </a:cxn>
                <a:cxn ang="0">
                  <a:pos x="51" y="12"/>
                </a:cxn>
                <a:cxn ang="0">
                  <a:pos x="65" y="9"/>
                </a:cxn>
                <a:cxn ang="0">
                  <a:pos x="78" y="4"/>
                </a:cxn>
                <a:cxn ang="0">
                  <a:pos x="88" y="0"/>
                </a:cxn>
                <a:cxn ang="0">
                  <a:pos x="13" y="3"/>
                </a:cxn>
              </a:cxnLst>
              <a:rect l="0" t="0" r="r" b="b"/>
              <a:pathLst>
                <a:path w="88" h="17">
                  <a:moveTo>
                    <a:pt x="13" y="3"/>
                  </a:moveTo>
                  <a:lnTo>
                    <a:pt x="13" y="6"/>
                  </a:lnTo>
                  <a:lnTo>
                    <a:pt x="13" y="10"/>
                  </a:lnTo>
                  <a:lnTo>
                    <a:pt x="10" y="14"/>
                  </a:lnTo>
                  <a:lnTo>
                    <a:pt x="0" y="17"/>
                  </a:lnTo>
                  <a:lnTo>
                    <a:pt x="3" y="17"/>
                  </a:lnTo>
                  <a:lnTo>
                    <a:pt x="11" y="16"/>
                  </a:lnTo>
                  <a:lnTo>
                    <a:pt x="23" y="16"/>
                  </a:lnTo>
                  <a:lnTo>
                    <a:pt x="37" y="13"/>
                  </a:lnTo>
                  <a:lnTo>
                    <a:pt x="51" y="12"/>
                  </a:lnTo>
                  <a:lnTo>
                    <a:pt x="65" y="9"/>
                  </a:lnTo>
                  <a:lnTo>
                    <a:pt x="78" y="4"/>
                  </a:lnTo>
                  <a:lnTo>
                    <a:pt x="88" y="0"/>
                  </a:lnTo>
                  <a:lnTo>
                    <a:pt x="13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650" name="Freeform 162"/>
            <p:cNvSpPr>
              <a:spLocks/>
            </p:cNvSpPr>
            <p:nvPr/>
          </p:nvSpPr>
          <p:spPr bwMode="auto">
            <a:xfrm>
              <a:off x="1394" y="1485"/>
              <a:ext cx="29" cy="24"/>
            </a:xfrm>
            <a:custGeom>
              <a:avLst/>
              <a:gdLst/>
              <a:ahLst/>
              <a:cxnLst>
                <a:cxn ang="0">
                  <a:pos x="14" y="24"/>
                </a:cxn>
                <a:cxn ang="0">
                  <a:pos x="20" y="23"/>
                </a:cxn>
                <a:cxn ang="0">
                  <a:pos x="24" y="20"/>
                </a:cxn>
                <a:cxn ang="0">
                  <a:pos x="28" y="17"/>
                </a:cxn>
                <a:cxn ang="0">
                  <a:pos x="29" y="12"/>
                </a:cxn>
                <a:cxn ang="0">
                  <a:pos x="28" y="7"/>
                </a:cxn>
                <a:cxn ang="0">
                  <a:pos x="25" y="3"/>
                </a:cxn>
                <a:cxn ang="0">
                  <a:pos x="20" y="2"/>
                </a:cxn>
                <a:cxn ang="0">
                  <a:pos x="14" y="0"/>
                </a:cxn>
                <a:cxn ang="0">
                  <a:pos x="8" y="2"/>
                </a:cxn>
                <a:cxn ang="0">
                  <a:pos x="4" y="3"/>
                </a:cxn>
                <a:cxn ang="0">
                  <a:pos x="1" y="7"/>
                </a:cxn>
                <a:cxn ang="0">
                  <a:pos x="0" y="12"/>
                </a:cxn>
                <a:cxn ang="0">
                  <a:pos x="1" y="17"/>
                </a:cxn>
                <a:cxn ang="0">
                  <a:pos x="4" y="20"/>
                </a:cxn>
                <a:cxn ang="0">
                  <a:pos x="8" y="23"/>
                </a:cxn>
                <a:cxn ang="0">
                  <a:pos x="14" y="24"/>
                </a:cxn>
              </a:cxnLst>
              <a:rect l="0" t="0" r="r" b="b"/>
              <a:pathLst>
                <a:path w="29" h="24">
                  <a:moveTo>
                    <a:pt x="14" y="24"/>
                  </a:moveTo>
                  <a:lnTo>
                    <a:pt x="20" y="23"/>
                  </a:lnTo>
                  <a:lnTo>
                    <a:pt x="24" y="20"/>
                  </a:lnTo>
                  <a:lnTo>
                    <a:pt x="28" y="17"/>
                  </a:lnTo>
                  <a:lnTo>
                    <a:pt x="29" y="12"/>
                  </a:lnTo>
                  <a:lnTo>
                    <a:pt x="28" y="7"/>
                  </a:lnTo>
                  <a:lnTo>
                    <a:pt x="25" y="3"/>
                  </a:lnTo>
                  <a:lnTo>
                    <a:pt x="20" y="2"/>
                  </a:lnTo>
                  <a:lnTo>
                    <a:pt x="14" y="0"/>
                  </a:lnTo>
                  <a:lnTo>
                    <a:pt x="8" y="2"/>
                  </a:lnTo>
                  <a:lnTo>
                    <a:pt x="4" y="3"/>
                  </a:lnTo>
                  <a:lnTo>
                    <a:pt x="1" y="7"/>
                  </a:lnTo>
                  <a:lnTo>
                    <a:pt x="0" y="12"/>
                  </a:lnTo>
                  <a:lnTo>
                    <a:pt x="1" y="17"/>
                  </a:lnTo>
                  <a:lnTo>
                    <a:pt x="4" y="20"/>
                  </a:lnTo>
                  <a:lnTo>
                    <a:pt x="8" y="23"/>
                  </a:lnTo>
                  <a:lnTo>
                    <a:pt x="14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651" name="Freeform 163"/>
            <p:cNvSpPr>
              <a:spLocks/>
            </p:cNvSpPr>
            <p:nvPr/>
          </p:nvSpPr>
          <p:spPr bwMode="auto">
            <a:xfrm>
              <a:off x="1236" y="1504"/>
              <a:ext cx="67" cy="14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2" y="2"/>
                </a:cxn>
                <a:cxn ang="0">
                  <a:pos x="12" y="7"/>
                </a:cxn>
                <a:cxn ang="0">
                  <a:pos x="9" y="11"/>
                </a:cxn>
                <a:cxn ang="0">
                  <a:pos x="0" y="14"/>
                </a:cxn>
                <a:cxn ang="0">
                  <a:pos x="1" y="14"/>
                </a:cxn>
                <a:cxn ang="0">
                  <a:pos x="8" y="14"/>
                </a:cxn>
                <a:cxn ang="0">
                  <a:pos x="15" y="14"/>
                </a:cxn>
                <a:cxn ang="0">
                  <a:pos x="26" y="12"/>
                </a:cxn>
                <a:cxn ang="0">
                  <a:pos x="38" y="11"/>
                </a:cxn>
                <a:cxn ang="0">
                  <a:pos x="49" y="10"/>
                </a:cxn>
                <a:cxn ang="0">
                  <a:pos x="59" y="7"/>
                </a:cxn>
                <a:cxn ang="0">
                  <a:pos x="67" y="2"/>
                </a:cxn>
                <a:cxn ang="0">
                  <a:pos x="12" y="0"/>
                </a:cxn>
              </a:cxnLst>
              <a:rect l="0" t="0" r="r" b="b"/>
              <a:pathLst>
                <a:path w="67" h="14">
                  <a:moveTo>
                    <a:pt x="12" y="0"/>
                  </a:moveTo>
                  <a:lnTo>
                    <a:pt x="12" y="2"/>
                  </a:lnTo>
                  <a:lnTo>
                    <a:pt x="12" y="7"/>
                  </a:lnTo>
                  <a:lnTo>
                    <a:pt x="9" y="11"/>
                  </a:lnTo>
                  <a:lnTo>
                    <a:pt x="0" y="14"/>
                  </a:lnTo>
                  <a:lnTo>
                    <a:pt x="1" y="14"/>
                  </a:lnTo>
                  <a:lnTo>
                    <a:pt x="8" y="14"/>
                  </a:lnTo>
                  <a:lnTo>
                    <a:pt x="15" y="14"/>
                  </a:lnTo>
                  <a:lnTo>
                    <a:pt x="26" y="12"/>
                  </a:lnTo>
                  <a:lnTo>
                    <a:pt x="38" y="11"/>
                  </a:lnTo>
                  <a:lnTo>
                    <a:pt x="49" y="10"/>
                  </a:lnTo>
                  <a:lnTo>
                    <a:pt x="59" y="7"/>
                  </a:lnTo>
                  <a:lnTo>
                    <a:pt x="67" y="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652" name="Freeform 164"/>
            <p:cNvSpPr>
              <a:spLocks/>
            </p:cNvSpPr>
            <p:nvPr/>
          </p:nvSpPr>
          <p:spPr bwMode="auto">
            <a:xfrm>
              <a:off x="1257" y="1508"/>
              <a:ext cx="29" cy="24"/>
            </a:xfrm>
            <a:custGeom>
              <a:avLst/>
              <a:gdLst/>
              <a:ahLst/>
              <a:cxnLst>
                <a:cxn ang="0">
                  <a:pos x="15" y="24"/>
                </a:cxn>
                <a:cxn ang="0">
                  <a:pos x="21" y="23"/>
                </a:cxn>
                <a:cxn ang="0">
                  <a:pos x="25" y="21"/>
                </a:cxn>
                <a:cxn ang="0">
                  <a:pos x="28" y="17"/>
                </a:cxn>
                <a:cxn ang="0">
                  <a:pos x="29" y="13"/>
                </a:cxn>
                <a:cxn ang="0">
                  <a:pos x="28" y="7"/>
                </a:cxn>
                <a:cxn ang="0">
                  <a:pos x="25" y="4"/>
                </a:cxn>
                <a:cxn ang="0">
                  <a:pos x="21" y="1"/>
                </a:cxn>
                <a:cxn ang="0">
                  <a:pos x="15" y="0"/>
                </a:cxn>
                <a:cxn ang="0">
                  <a:pos x="10" y="1"/>
                </a:cxn>
                <a:cxn ang="0">
                  <a:pos x="4" y="4"/>
                </a:cxn>
                <a:cxn ang="0">
                  <a:pos x="1" y="7"/>
                </a:cxn>
                <a:cxn ang="0">
                  <a:pos x="0" y="13"/>
                </a:cxn>
                <a:cxn ang="0">
                  <a:pos x="1" y="17"/>
                </a:cxn>
                <a:cxn ang="0">
                  <a:pos x="4" y="21"/>
                </a:cxn>
                <a:cxn ang="0">
                  <a:pos x="10" y="23"/>
                </a:cxn>
                <a:cxn ang="0">
                  <a:pos x="15" y="24"/>
                </a:cxn>
              </a:cxnLst>
              <a:rect l="0" t="0" r="r" b="b"/>
              <a:pathLst>
                <a:path w="29" h="24">
                  <a:moveTo>
                    <a:pt x="15" y="24"/>
                  </a:moveTo>
                  <a:lnTo>
                    <a:pt x="21" y="23"/>
                  </a:lnTo>
                  <a:lnTo>
                    <a:pt x="25" y="21"/>
                  </a:lnTo>
                  <a:lnTo>
                    <a:pt x="28" y="17"/>
                  </a:lnTo>
                  <a:lnTo>
                    <a:pt x="29" y="13"/>
                  </a:lnTo>
                  <a:lnTo>
                    <a:pt x="28" y="7"/>
                  </a:lnTo>
                  <a:lnTo>
                    <a:pt x="25" y="4"/>
                  </a:lnTo>
                  <a:lnTo>
                    <a:pt x="21" y="1"/>
                  </a:lnTo>
                  <a:lnTo>
                    <a:pt x="15" y="0"/>
                  </a:lnTo>
                  <a:lnTo>
                    <a:pt x="10" y="1"/>
                  </a:lnTo>
                  <a:lnTo>
                    <a:pt x="4" y="4"/>
                  </a:lnTo>
                  <a:lnTo>
                    <a:pt x="1" y="7"/>
                  </a:lnTo>
                  <a:lnTo>
                    <a:pt x="0" y="13"/>
                  </a:lnTo>
                  <a:lnTo>
                    <a:pt x="1" y="17"/>
                  </a:lnTo>
                  <a:lnTo>
                    <a:pt x="4" y="21"/>
                  </a:lnTo>
                  <a:lnTo>
                    <a:pt x="10" y="23"/>
                  </a:lnTo>
                  <a:lnTo>
                    <a:pt x="15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653" name="Freeform 165"/>
            <p:cNvSpPr>
              <a:spLocks/>
            </p:cNvSpPr>
            <p:nvPr/>
          </p:nvSpPr>
          <p:spPr bwMode="auto">
            <a:xfrm>
              <a:off x="1305" y="1498"/>
              <a:ext cx="20" cy="3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1"/>
                </a:cxn>
                <a:cxn ang="0">
                  <a:pos x="10" y="8"/>
                </a:cxn>
                <a:cxn ang="0">
                  <a:pos x="14" y="18"/>
                </a:cxn>
                <a:cxn ang="0">
                  <a:pos x="14" y="33"/>
                </a:cxn>
                <a:cxn ang="0">
                  <a:pos x="17" y="30"/>
                </a:cxn>
                <a:cxn ang="0">
                  <a:pos x="20" y="23"/>
                </a:cxn>
                <a:cxn ang="0">
                  <a:pos x="15" y="11"/>
                </a:cxn>
                <a:cxn ang="0">
                  <a:pos x="0" y="0"/>
                </a:cxn>
              </a:cxnLst>
              <a:rect l="0" t="0" r="r" b="b"/>
              <a:pathLst>
                <a:path w="20" h="33">
                  <a:moveTo>
                    <a:pt x="0" y="0"/>
                  </a:moveTo>
                  <a:lnTo>
                    <a:pt x="3" y="1"/>
                  </a:lnTo>
                  <a:lnTo>
                    <a:pt x="10" y="8"/>
                  </a:lnTo>
                  <a:lnTo>
                    <a:pt x="14" y="18"/>
                  </a:lnTo>
                  <a:lnTo>
                    <a:pt x="14" y="33"/>
                  </a:lnTo>
                  <a:lnTo>
                    <a:pt x="17" y="30"/>
                  </a:lnTo>
                  <a:lnTo>
                    <a:pt x="20" y="23"/>
                  </a:lnTo>
                  <a:lnTo>
                    <a:pt x="15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654" name="Freeform 166"/>
            <p:cNvSpPr>
              <a:spLocks/>
            </p:cNvSpPr>
            <p:nvPr/>
          </p:nvSpPr>
          <p:spPr bwMode="auto">
            <a:xfrm>
              <a:off x="1350" y="1577"/>
              <a:ext cx="23" cy="9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3" y="7"/>
                </a:cxn>
                <a:cxn ang="0">
                  <a:pos x="7" y="4"/>
                </a:cxn>
                <a:cxn ang="0">
                  <a:pos x="16" y="4"/>
                </a:cxn>
                <a:cxn ang="0">
                  <a:pos x="23" y="7"/>
                </a:cxn>
                <a:cxn ang="0">
                  <a:pos x="21" y="4"/>
                </a:cxn>
                <a:cxn ang="0">
                  <a:pos x="17" y="2"/>
                </a:cxn>
                <a:cxn ang="0">
                  <a:pos x="10" y="0"/>
                </a:cxn>
                <a:cxn ang="0">
                  <a:pos x="0" y="9"/>
                </a:cxn>
              </a:cxnLst>
              <a:rect l="0" t="0" r="r" b="b"/>
              <a:pathLst>
                <a:path w="23" h="9">
                  <a:moveTo>
                    <a:pt x="0" y="9"/>
                  </a:moveTo>
                  <a:lnTo>
                    <a:pt x="3" y="7"/>
                  </a:lnTo>
                  <a:lnTo>
                    <a:pt x="7" y="4"/>
                  </a:lnTo>
                  <a:lnTo>
                    <a:pt x="16" y="4"/>
                  </a:lnTo>
                  <a:lnTo>
                    <a:pt x="23" y="7"/>
                  </a:lnTo>
                  <a:lnTo>
                    <a:pt x="21" y="4"/>
                  </a:lnTo>
                  <a:lnTo>
                    <a:pt x="17" y="2"/>
                  </a:lnTo>
                  <a:lnTo>
                    <a:pt x="10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655" name="Freeform 167"/>
            <p:cNvSpPr>
              <a:spLocks/>
            </p:cNvSpPr>
            <p:nvPr/>
          </p:nvSpPr>
          <p:spPr bwMode="auto">
            <a:xfrm>
              <a:off x="1351" y="1646"/>
              <a:ext cx="44" cy="13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2" y="9"/>
                </a:cxn>
                <a:cxn ang="0">
                  <a:pos x="5" y="10"/>
                </a:cxn>
                <a:cxn ang="0">
                  <a:pos x="9" y="12"/>
                </a:cxn>
                <a:cxn ang="0">
                  <a:pos x="15" y="13"/>
                </a:cxn>
                <a:cxn ang="0">
                  <a:pos x="20" y="13"/>
                </a:cxn>
                <a:cxn ang="0">
                  <a:pos x="27" y="12"/>
                </a:cxn>
                <a:cxn ang="0">
                  <a:pos x="36" y="7"/>
                </a:cxn>
                <a:cxn ang="0">
                  <a:pos x="44" y="0"/>
                </a:cxn>
                <a:cxn ang="0">
                  <a:pos x="43" y="0"/>
                </a:cxn>
                <a:cxn ang="0">
                  <a:pos x="40" y="2"/>
                </a:cxn>
                <a:cxn ang="0">
                  <a:pos x="34" y="5"/>
                </a:cxn>
                <a:cxn ang="0">
                  <a:pos x="27" y="6"/>
                </a:cxn>
                <a:cxn ang="0">
                  <a:pos x="20" y="9"/>
                </a:cxn>
                <a:cxn ang="0">
                  <a:pos x="13" y="9"/>
                </a:cxn>
                <a:cxn ang="0">
                  <a:pos x="6" y="9"/>
                </a:cxn>
                <a:cxn ang="0">
                  <a:pos x="0" y="7"/>
                </a:cxn>
              </a:cxnLst>
              <a:rect l="0" t="0" r="r" b="b"/>
              <a:pathLst>
                <a:path w="44" h="13">
                  <a:moveTo>
                    <a:pt x="0" y="7"/>
                  </a:moveTo>
                  <a:lnTo>
                    <a:pt x="2" y="9"/>
                  </a:lnTo>
                  <a:lnTo>
                    <a:pt x="5" y="10"/>
                  </a:lnTo>
                  <a:lnTo>
                    <a:pt x="9" y="12"/>
                  </a:lnTo>
                  <a:lnTo>
                    <a:pt x="15" y="13"/>
                  </a:lnTo>
                  <a:lnTo>
                    <a:pt x="20" y="13"/>
                  </a:lnTo>
                  <a:lnTo>
                    <a:pt x="27" y="12"/>
                  </a:lnTo>
                  <a:lnTo>
                    <a:pt x="36" y="7"/>
                  </a:lnTo>
                  <a:lnTo>
                    <a:pt x="44" y="0"/>
                  </a:lnTo>
                  <a:lnTo>
                    <a:pt x="43" y="0"/>
                  </a:lnTo>
                  <a:lnTo>
                    <a:pt x="40" y="2"/>
                  </a:lnTo>
                  <a:lnTo>
                    <a:pt x="34" y="5"/>
                  </a:lnTo>
                  <a:lnTo>
                    <a:pt x="27" y="6"/>
                  </a:lnTo>
                  <a:lnTo>
                    <a:pt x="20" y="9"/>
                  </a:lnTo>
                  <a:lnTo>
                    <a:pt x="13" y="9"/>
                  </a:lnTo>
                  <a:lnTo>
                    <a:pt x="6" y="9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656" name="Freeform 168"/>
            <p:cNvSpPr>
              <a:spLocks/>
            </p:cNvSpPr>
            <p:nvPr/>
          </p:nvSpPr>
          <p:spPr bwMode="auto">
            <a:xfrm>
              <a:off x="1373" y="1689"/>
              <a:ext cx="67" cy="18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1" y="10"/>
                </a:cxn>
                <a:cxn ang="0">
                  <a:pos x="4" y="12"/>
                </a:cxn>
                <a:cxn ang="0">
                  <a:pos x="11" y="15"/>
                </a:cxn>
                <a:cxn ang="0">
                  <a:pos x="18" y="18"/>
                </a:cxn>
                <a:cxn ang="0">
                  <a:pos x="28" y="18"/>
                </a:cxn>
                <a:cxn ang="0">
                  <a:pos x="39" y="17"/>
                </a:cxn>
                <a:cxn ang="0">
                  <a:pos x="53" y="11"/>
                </a:cxn>
                <a:cxn ang="0">
                  <a:pos x="67" y="0"/>
                </a:cxn>
                <a:cxn ang="0">
                  <a:pos x="66" y="1"/>
                </a:cxn>
                <a:cxn ang="0">
                  <a:pos x="60" y="4"/>
                </a:cxn>
                <a:cxn ang="0">
                  <a:pos x="52" y="7"/>
                </a:cxn>
                <a:cxn ang="0">
                  <a:pos x="42" y="11"/>
                </a:cxn>
                <a:cxn ang="0">
                  <a:pos x="32" y="14"/>
                </a:cxn>
                <a:cxn ang="0">
                  <a:pos x="21" y="15"/>
                </a:cxn>
                <a:cxn ang="0">
                  <a:pos x="9" y="12"/>
                </a:cxn>
                <a:cxn ang="0">
                  <a:pos x="0" y="8"/>
                </a:cxn>
              </a:cxnLst>
              <a:rect l="0" t="0" r="r" b="b"/>
              <a:pathLst>
                <a:path w="67" h="18">
                  <a:moveTo>
                    <a:pt x="0" y="8"/>
                  </a:moveTo>
                  <a:lnTo>
                    <a:pt x="1" y="10"/>
                  </a:lnTo>
                  <a:lnTo>
                    <a:pt x="4" y="12"/>
                  </a:lnTo>
                  <a:lnTo>
                    <a:pt x="11" y="15"/>
                  </a:lnTo>
                  <a:lnTo>
                    <a:pt x="18" y="18"/>
                  </a:lnTo>
                  <a:lnTo>
                    <a:pt x="28" y="18"/>
                  </a:lnTo>
                  <a:lnTo>
                    <a:pt x="39" y="17"/>
                  </a:lnTo>
                  <a:lnTo>
                    <a:pt x="53" y="11"/>
                  </a:lnTo>
                  <a:lnTo>
                    <a:pt x="67" y="0"/>
                  </a:lnTo>
                  <a:lnTo>
                    <a:pt x="66" y="1"/>
                  </a:lnTo>
                  <a:lnTo>
                    <a:pt x="60" y="4"/>
                  </a:lnTo>
                  <a:lnTo>
                    <a:pt x="52" y="7"/>
                  </a:lnTo>
                  <a:lnTo>
                    <a:pt x="42" y="11"/>
                  </a:lnTo>
                  <a:lnTo>
                    <a:pt x="32" y="14"/>
                  </a:lnTo>
                  <a:lnTo>
                    <a:pt x="21" y="15"/>
                  </a:lnTo>
                  <a:lnTo>
                    <a:pt x="9" y="12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657" name="Freeform 169"/>
            <p:cNvSpPr>
              <a:spLocks/>
            </p:cNvSpPr>
            <p:nvPr/>
          </p:nvSpPr>
          <p:spPr bwMode="auto">
            <a:xfrm>
              <a:off x="1255" y="1540"/>
              <a:ext cx="99" cy="139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7"/>
                </a:cxn>
                <a:cxn ang="0">
                  <a:pos x="2" y="24"/>
                </a:cxn>
                <a:cxn ang="0">
                  <a:pos x="10" y="46"/>
                </a:cxn>
                <a:cxn ang="0">
                  <a:pos x="31" y="70"/>
                </a:cxn>
                <a:cxn ang="0">
                  <a:pos x="34" y="71"/>
                </a:cxn>
                <a:cxn ang="0">
                  <a:pos x="41" y="77"/>
                </a:cxn>
                <a:cxn ang="0">
                  <a:pos x="51" y="84"/>
                </a:cxn>
                <a:cxn ang="0">
                  <a:pos x="64" y="94"/>
                </a:cxn>
                <a:cxn ang="0">
                  <a:pos x="75" y="105"/>
                </a:cxn>
                <a:cxn ang="0">
                  <a:pos x="87" y="116"/>
                </a:cxn>
                <a:cxn ang="0">
                  <a:pos x="95" y="127"/>
                </a:cxn>
                <a:cxn ang="0">
                  <a:pos x="99" y="139"/>
                </a:cxn>
                <a:cxn ang="0">
                  <a:pos x="98" y="137"/>
                </a:cxn>
                <a:cxn ang="0">
                  <a:pos x="94" y="133"/>
                </a:cxn>
                <a:cxn ang="0">
                  <a:pos x="87" y="126"/>
                </a:cxn>
                <a:cxn ang="0">
                  <a:pos x="78" y="119"/>
                </a:cxn>
                <a:cxn ang="0">
                  <a:pos x="70" y="111"/>
                </a:cxn>
                <a:cxn ang="0">
                  <a:pos x="60" y="103"/>
                </a:cxn>
                <a:cxn ang="0">
                  <a:pos x="51" y="98"/>
                </a:cxn>
                <a:cxn ang="0">
                  <a:pos x="43" y="94"/>
                </a:cxn>
                <a:cxn ang="0">
                  <a:pos x="41" y="92"/>
                </a:cxn>
                <a:cxn ang="0">
                  <a:pos x="36" y="87"/>
                </a:cxn>
                <a:cxn ang="0">
                  <a:pos x="27" y="78"/>
                </a:cxn>
                <a:cxn ang="0">
                  <a:pos x="19" y="68"/>
                </a:cxn>
                <a:cxn ang="0">
                  <a:pos x="12" y="54"/>
                </a:cxn>
                <a:cxn ang="0">
                  <a:pos x="5" y="39"/>
                </a:cxn>
                <a:cxn ang="0">
                  <a:pos x="2" y="20"/>
                </a:cxn>
                <a:cxn ang="0">
                  <a:pos x="2" y="0"/>
                </a:cxn>
              </a:cxnLst>
              <a:rect l="0" t="0" r="r" b="b"/>
              <a:pathLst>
                <a:path w="99" h="139">
                  <a:moveTo>
                    <a:pt x="2" y="0"/>
                  </a:moveTo>
                  <a:lnTo>
                    <a:pt x="0" y="7"/>
                  </a:lnTo>
                  <a:lnTo>
                    <a:pt x="2" y="24"/>
                  </a:lnTo>
                  <a:lnTo>
                    <a:pt x="10" y="46"/>
                  </a:lnTo>
                  <a:lnTo>
                    <a:pt x="31" y="70"/>
                  </a:lnTo>
                  <a:lnTo>
                    <a:pt x="34" y="71"/>
                  </a:lnTo>
                  <a:lnTo>
                    <a:pt x="41" y="77"/>
                  </a:lnTo>
                  <a:lnTo>
                    <a:pt x="51" y="84"/>
                  </a:lnTo>
                  <a:lnTo>
                    <a:pt x="64" y="94"/>
                  </a:lnTo>
                  <a:lnTo>
                    <a:pt x="75" y="105"/>
                  </a:lnTo>
                  <a:lnTo>
                    <a:pt x="87" y="116"/>
                  </a:lnTo>
                  <a:lnTo>
                    <a:pt x="95" y="127"/>
                  </a:lnTo>
                  <a:lnTo>
                    <a:pt x="99" y="139"/>
                  </a:lnTo>
                  <a:lnTo>
                    <a:pt x="98" y="137"/>
                  </a:lnTo>
                  <a:lnTo>
                    <a:pt x="94" y="133"/>
                  </a:lnTo>
                  <a:lnTo>
                    <a:pt x="87" y="126"/>
                  </a:lnTo>
                  <a:lnTo>
                    <a:pt x="78" y="119"/>
                  </a:lnTo>
                  <a:lnTo>
                    <a:pt x="70" y="111"/>
                  </a:lnTo>
                  <a:lnTo>
                    <a:pt x="60" y="103"/>
                  </a:lnTo>
                  <a:lnTo>
                    <a:pt x="51" y="98"/>
                  </a:lnTo>
                  <a:lnTo>
                    <a:pt x="43" y="94"/>
                  </a:lnTo>
                  <a:lnTo>
                    <a:pt x="41" y="92"/>
                  </a:lnTo>
                  <a:lnTo>
                    <a:pt x="36" y="87"/>
                  </a:lnTo>
                  <a:lnTo>
                    <a:pt x="27" y="78"/>
                  </a:lnTo>
                  <a:lnTo>
                    <a:pt x="19" y="68"/>
                  </a:lnTo>
                  <a:lnTo>
                    <a:pt x="12" y="54"/>
                  </a:lnTo>
                  <a:lnTo>
                    <a:pt x="5" y="39"/>
                  </a:lnTo>
                  <a:lnTo>
                    <a:pt x="2" y="2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658" name="Freeform 170"/>
            <p:cNvSpPr>
              <a:spLocks/>
            </p:cNvSpPr>
            <p:nvPr/>
          </p:nvSpPr>
          <p:spPr bwMode="auto">
            <a:xfrm>
              <a:off x="1330" y="1612"/>
              <a:ext cx="89" cy="16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2" y="9"/>
                </a:cxn>
                <a:cxn ang="0">
                  <a:pos x="6" y="7"/>
                </a:cxn>
                <a:cxn ang="0">
                  <a:pos x="13" y="5"/>
                </a:cxn>
                <a:cxn ang="0">
                  <a:pos x="21" y="3"/>
                </a:cxn>
                <a:cxn ang="0">
                  <a:pos x="30" y="2"/>
                </a:cxn>
                <a:cxn ang="0">
                  <a:pos x="40" y="0"/>
                </a:cxn>
                <a:cxn ang="0">
                  <a:pos x="50" y="0"/>
                </a:cxn>
                <a:cxn ang="0">
                  <a:pos x="58" y="2"/>
                </a:cxn>
                <a:cxn ang="0">
                  <a:pos x="61" y="3"/>
                </a:cxn>
                <a:cxn ang="0">
                  <a:pos x="69" y="5"/>
                </a:cxn>
                <a:cxn ang="0">
                  <a:pos x="81" y="5"/>
                </a:cxn>
                <a:cxn ang="0">
                  <a:pos x="89" y="2"/>
                </a:cxn>
                <a:cxn ang="0">
                  <a:pos x="88" y="2"/>
                </a:cxn>
                <a:cxn ang="0">
                  <a:pos x="85" y="3"/>
                </a:cxn>
                <a:cxn ang="0">
                  <a:pos x="79" y="5"/>
                </a:cxn>
                <a:cxn ang="0">
                  <a:pos x="74" y="7"/>
                </a:cxn>
                <a:cxn ang="0">
                  <a:pos x="67" y="9"/>
                </a:cxn>
                <a:cxn ang="0">
                  <a:pos x="58" y="10"/>
                </a:cxn>
                <a:cxn ang="0">
                  <a:pos x="48" y="12"/>
                </a:cxn>
                <a:cxn ang="0">
                  <a:pos x="40" y="12"/>
                </a:cxn>
                <a:cxn ang="0">
                  <a:pos x="38" y="13"/>
                </a:cxn>
                <a:cxn ang="0">
                  <a:pos x="33" y="15"/>
                </a:cxn>
                <a:cxn ang="0">
                  <a:pos x="26" y="16"/>
                </a:cxn>
                <a:cxn ang="0">
                  <a:pos x="20" y="13"/>
                </a:cxn>
                <a:cxn ang="0">
                  <a:pos x="17" y="15"/>
                </a:cxn>
                <a:cxn ang="0">
                  <a:pos x="10" y="16"/>
                </a:cxn>
                <a:cxn ang="0">
                  <a:pos x="3" y="15"/>
                </a:cxn>
                <a:cxn ang="0">
                  <a:pos x="0" y="9"/>
                </a:cxn>
              </a:cxnLst>
              <a:rect l="0" t="0" r="r" b="b"/>
              <a:pathLst>
                <a:path w="89" h="16">
                  <a:moveTo>
                    <a:pt x="0" y="9"/>
                  </a:moveTo>
                  <a:lnTo>
                    <a:pt x="2" y="9"/>
                  </a:lnTo>
                  <a:lnTo>
                    <a:pt x="6" y="7"/>
                  </a:lnTo>
                  <a:lnTo>
                    <a:pt x="13" y="5"/>
                  </a:lnTo>
                  <a:lnTo>
                    <a:pt x="21" y="3"/>
                  </a:lnTo>
                  <a:lnTo>
                    <a:pt x="30" y="2"/>
                  </a:lnTo>
                  <a:lnTo>
                    <a:pt x="40" y="0"/>
                  </a:lnTo>
                  <a:lnTo>
                    <a:pt x="50" y="0"/>
                  </a:lnTo>
                  <a:lnTo>
                    <a:pt x="58" y="2"/>
                  </a:lnTo>
                  <a:lnTo>
                    <a:pt x="61" y="3"/>
                  </a:lnTo>
                  <a:lnTo>
                    <a:pt x="69" y="5"/>
                  </a:lnTo>
                  <a:lnTo>
                    <a:pt x="81" y="5"/>
                  </a:lnTo>
                  <a:lnTo>
                    <a:pt x="89" y="2"/>
                  </a:lnTo>
                  <a:lnTo>
                    <a:pt x="88" y="2"/>
                  </a:lnTo>
                  <a:lnTo>
                    <a:pt x="85" y="3"/>
                  </a:lnTo>
                  <a:lnTo>
                    <a:pt x="79" y="5"/>
                  </a:lnTo>
                  <a:lnTo>
                    <a:pt x="74" y="7"/>
                  </a:lnTo>
                  <a:lnTo>
                    <a:pt x="67" y="9"/>
                  </a:lnTo>
                  <a:lnTo>
                    <a:pt x="58" y="10"/>
                  </a:lnTo>
                  <a:lnTo>
                    <a:pt x="48" y="12"/>
                  </a:lnTo>
                  <a:lnTo>
                    <a:pt x="40" y="12"/>
                  </a:lnTo>
                  <a:lnTo>
                    <a:pt x="38" y="13"/>
                  </a:lnTo>
                  <a:lnTo>
                    <a:pt x="33" y="15"/>
                  </a:lnTo>
                  <a:lnTo>
                    <a:pt x="26" y="16"/>
                  </a:lnTo>
                  <a:lnTo>
                    <a:pt x="20" y="13"/>
                  </a:lnTo>
                  <a:lnTo>
                    <a:pt x="17" y="15"/>
                  </a:lnTo>
                  <a:lnTo>
                    <a:pt x="10" y="16"/>
                  </a:lnTo>
                  <a:lnTo>
                    <a:pt x="3" y="15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659" name="Freeform 171"/>
            <p:cNvSpPr>
              <a:spLocks/>
            </p:cNvSpPr>
            <p:nvPr/>
          </p:nvSpPr>
          <p:spPr bwMode="auto">
            <a:xfrm>
              <a:off x="1171" y="1299"/>
              <a:ext cx="185" cy="224"/>
            </a:xfrm>
            <a:custGeom>
              <a:avLst/>
              <a:gdLst/>
              <a:ahLst/>
              <a:cxnLst>
                <a:cxn ang="0">
                  <a:pos x="185" y="0"/>
                </a:cxn>
                <a:cxn ang="0">
                  <a:pos x="185" y="6"/>
                </a:cxn>
                <a:cxn ang="0">
                  <a:pos x="185" y="21"/>
                </a:cxn>
                <a:cxn ang="0">
                  <a:pos x="180" y="44"/>
                </a:cxn>
                <a:cxn ang="0">
                  <a:pos x="172" y="71"/>
                </a:cxn>
                <a:cxn ang="0">
                  <a:pos x="158" y="97"/>
                </a:cxn>
                <a:cxn ang="0">
                  <a:pos x="132" y="121"/>
                </a:cxn>
                <a:cxn ang="0">
                  <a:pos x="97" y="141"/>
                </a:cxn>
                <a:cxn ang="0">
                  <a:pos x="49" y="152"/>
                </a:cxn>
                <a:cxn ang="0">
                  <a:pos x="46" y="154"/>
                </a:cxn>
                <a:cxn ang="0">
                  <a:pos x="39" y="159"/>
                </a:cxn>
                <a:cxn ang="0">
                  <a:pos x="29" y="167"/>
                </a:cxn>
                <a:cxn ang="0">
                  <a:pos x="19" y="175"/>
                </a:cxn>
                <a:cxn ang="0">
                  <a:pos x="11" y="186"/>
                </a:cxn>
                <a:cxn ang="0">
                  <a:pos x="7" y="199"/>
                </a:cxn>
                <a:cxn ang="0">
                  <a:pos x="8" y="212"/>
                </a:cxn>
                <a:cxn ang="0">
                  <a:pos x="17" y="224"/>
                </a:cxn>
                <a:cxn ang="0">
                  <a:pos x="14" y="222"/>
                </a:cxn>
                <a:cxn ang="0">
                  <a:pos x="8" y="212"/>
                </a:cxn>
                <a:cxn ang="0">
                  <a:pos x="2" y="199"/>
                </a:cxn>
                <a:cxn ang="0">
                  <a:pos x="0" y="183"/>
                </a:cxn>
                <a:cxn ang="0">
                  <a:pos x="1" y="168"/>
                </a:cxn>
                <a:cxn ang="0">
                  <a:pos x="12" y="152"/>
                </a:cxn>
                <a:cxn ang="0">
                  <a:pos x="34" y="140"/>
                </a:cxn>
                <a:cxn ang="0">
                  <a:pos x="69" y="131"/>
                </a:cxn>
                <a:cxn ang="0">
                  <a:pos x="74" y="130"/>
                </a:cxn>
                <a:cxn ang="0">
                  <a:pos x="89" y="126"/>
                </a:cxn>
                <a:cxn ang="0">
                  <a:pos x="110" y="117"/>
                </a:cxn>
                <a:cxn ang="0">
                  <a:pos x="132" y="106"/>
                </a:cxn>
                <a:cxn ang="0">
                  <a:pos x="154" y="87"/>
                </a:cxn>
                <a:cxn ang="0">
                  <a:pos x="172" y="65"/>
                </a:cxn>
                <a:cxn ang="0">
                  <a:pos x="183" y="37"/>
                </a:cxn>
                <a:cxn ang="0">
                  <a:pos x="185" y="0"/>
                </a:cxn>
              </a:cxnLst>
              <a:rect l="0" t="0" r="r" b="b"/>
              <a:pathLst>
                <a:path w="185" h="224">
                  <a:moveTo>
                    <a:pt x="185" y="0"/>
                  </a:moveTo>
                  <a:lnTo>
                    <a:pt x="185" y="6"/>
                  </a:lnTo>
                  <a:lnTo>
                    <a:pt x="185" y="21"/>
                  </a:lnTo>
                  <a:lnTo>
                    <a:pt x="180" y="44"/>
                  </a:lnTo>
                  <a:lnTo>
                    <a:pt x="172" y="71"/>
                  </a:lnTo>
                  <a:lnTo>
                    <a:pt x="158" y="97"/>
                  </a:lnTo>
                  <a:lnTo>
                    <a:pt x="132" y="121"/>
                  </a:lnTo>
                  <a:lnTo>
                    <a:pt x="97" y="141"/>
                  </a:lnTo>
                  <a:lnTo>
                    <a:pt x="49" y="152"/>
                  </a:lnTo>
                  <a:lnTo>
                    <a:pt x="46" y="154"/>
                  </a:lnTo>
                  <a:lnTo>
                    <a:pt x="39" y="159"/>
                  </a:lnTo>
                  <a:lnTo>
                    <a:pt x="29" y="167"/>
                  </a:lnTo>
                  <a:lnTo>
                    <a:pt x="19" y="175"/>
                  </a:lnTo>
                  <a:lnTo>
                    <a:pt x="11" y="186"/>
                  </a:lnTo>
                  <a:lnTo>
                    <a:pt x="7" y="199"/>
                  </a:lnTo>
                  <a:lnTo>
                    <a:pt x="8" y="212"/>
                  </a:lnTo>
                  <a:lnTo>
                    <a:pt x="17" y="224"/>
                  </a:lnTo>
                  <a:lnTo>
                    <a:pt x="14" y="222"/>
                  </a:lnTo>
                  <a:lnTo>
                    <a:pt x="8" y="212"/>
                  </a:lnTo>
                  <a:lnTo>
                    <a:pt x="2" y="199"/>
                  </a:lnTo>
                  <a:lnTo>
                    <a:pt x="0" y="183"/>
                  </a:lnTo>
                  <a:lnTo>
                    <a:pt x="1" y="168"/>
                  </a:lnTo>
                  <a:lnTo>
                    <a:pt x="12" y="152"/>
                  </a:lnTo>
                  <a:lnTo>
                    <a:pt x="34" y="140"/>
                  </a:lnTo>
                  <a:lnTo>
                    <a:pt x="69" y="131"/>
                  </a:lnTo>
                  <a:lnTo>
                    <a:pt x="74" y="130"/>
                  </a:lnTo>
                  <a:lnTo>
                    <a:pt x="89" y="126"/>
                  </a:lnTo>
                  <a:lnTo>
                    <a:pt x="110" y="117"/>
                  </a:lnTo>
                  <a:lnTo>
                    <a:pt x="132" y="106"/>
                  </a:lnTo>
                  <a:lnTo>
                    <a:pt x="154" y="87"/>
                  </a:lnTo>
                  <a:lnTo>
                    <a:pt x="172" y="65"/>
                  </a:lnTo>
                  <a:lnTo>
                    <a:pt x="183" y="37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660" name="Freeform 172"/>
            <p:cNvSpPr>
              <a:spLocks/>
            </p:cNvSpPr>
            <p:nvPr/>
          </p:nvSpPr>
          <p:spPr bwMode="auto">
            <a:xfrm>
              <a:off x="1375" y="1305"/>
              <a:ext cx="142" cy="13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4"/>
                </a:cxn>
                <a:cxn ang="0">
                  <a:pos x="5" y="18"/>
                </a:cxn>
                <a:cxn ang="0">
                  <a:pos x="13" y="36"/>
                </a:cxn>
                <a:cxn ang="0">
                  <a:pos x="24" y="57"/>
                </a:cxn>
                <a:cxn ang="0">
                  <a:pos x="43" y="80"/>
                </a:cxn>
                <a:cxn ang="0">
                  <a:pos x="68" y="103"/>
                </a:cxn>
                <a:cxn ang="0">
                  <a:pos x="101" y="120"/>
                </a:cxn>
                <a:cxn ang="0">
                  <a:pos x="142" y="131"/>
                </a:cxn>
                <a:cxn ang="0">
                  <a:pos x="136" y="131"/>
                </a:cxn>
                <a:cxn ang="0">
                  <a:pos x="122" y="131"/>
                </a:cxn>
                <a:cxn ang="0">
                  <a:pos x="102" y="128"/>
                </a:cxn>
                <a:cxn ang="0">
                  <a:pos x="80" y="121"/>
                </a:cxn>
                <a:cxn ang="0">
                  <a:pos x="54" y="107"/>
                </a:cxn>
                <a:cxn ang="0">
                  <a:pos x="32" y="83"/>
                </a:cxn>
                <a:cxn ang="0">
                  <a:pos x="13" y="48"/>
                </a:cxn>
                <a:cxn ang="0">
                  <a:pos x="0" y="0"/>
                </a:cxn>
              </a:cxnLst>
              <a:rect l="0" t="0" r="r" b="b"/>
              <a:pathLst>
                <a:path w="142" h="131">
                  <a:moveTo>
                    <a:pt x="0" y="0"/>
                  </a:moveTo>
                  <a:lnTo>
                    <a:pt x="2" y="4"/>
                  </a:lnTo>
                  <a:lnTo>
                    <a:pt x="5" y="18"/>
                  </a:lnTo>
                  <a:lnTo>
                    <a:pt x="13" y="36"/>
                  </a:lnTo>
                  <a:lnTo>
                    <a:pt x="24" y="57"/>
                  </a:lnTo>
                  <a:lnTo>
                    <a:pt x="43" y="80"/>
                  </a:lnTo>
                  <a:lnTo>
                    <a:pt x="68" y="103"/>
                  </a:lnTo>
                  <a:lnTo>
                    <a:pt x="101" y="120"/>
                  </a:lnTo>
                  <a:lnTo>
                    <a:pt x="142" y="131"/>
                  </a:lnTo>
                  <a:lnTo>
                    <a:pt x="136" y="131"/>
                  </a:lnTo>
                  <a:lnTo>
                    <a:pt x="122" y="131"/>
                  </a:lnTo>
                  <a:lnTo>
                    <a:pt x="102" y="128"/>
                  </a:lnTo>
                  <a:lnTo>
                    <a:pt x="80" y="121"/>
                  </a:lnTo>
                  <a:lnTo>
                    <a:pt x="54" y="107"/>
                  </a:lnTo>
                  <a:lnTo>
                    <a:pt x="32" y="83"/>
                  </a:lnTo>
                  <a:lnTo>
                    <a:pt x="13" y="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661" name="Freeform 173"/>
            <p:cNvSpPr>
              <a:spLocks/>
            </p:cNvSpPr>
            <p:nvPr/>
          </p:nvSpPr>
          <p:spPr bwMode="auto">
            <a:xfrm>
              <a:off x="1395" y="1463"/>
              <a:ext cx="173" cy="394"/>
            </a:xfrm>
            <a:custGeom>
              <a:avLst/>
              <a:gdLst/>
              <a:ahLst/>
              <a:cxnLst>
                <a:cxn ang="0">
                  <a:pos x="130" y="0"/>
                </a:cxn>
                <a:cxn ang="0">
                  <a:pos x="132" y="3"/>
                </a:cxn>
                <a:cxn ang="0">
                  <a:pos x="134" y="12"/>
                </a:cxn>
                <a:cxn ang="0">
                  <a:pos x="139" y="27"/>
                </a:cxn>
                <a:cxn ang="0">
                  <a:pos x="143" y="45"/>
                </a:cxn>
                <a:cxn ang="0">
                  <a:pos x="147" y="68"/>
                </a:cxn>
                <a:cxn ang="0">
                  <a:pos x="151" y="93"/>
                </a:cxn>
                <a:cxn ang="0">
                  <a:pos x="153" y="123"/>
                </a:cxn>
                <a:cxn ang="0">
                  <a:pos x="153" y="152"/>
                </a:cxn>
                <a:cxn ang="0">
                  <a:pos x="150" y="185"/>
                </a:cxn>
                <a:cxn ang="0">
                  <a:pos x="144" y="217"/>
                </a:cxn>
                <a:cxn ang="0">
                  <a:pos x="134" y="251"/>
                </a:cxn>
                <a:cxn ang="0">
                  <a:pos x="119" y="282"/>
                </a:cxn>
                <a:cxn ang="0">
                  <a:pos x="99" y="313"/>
                </a:cxn>
                <a:cxn ang="0">
                  <a:pos x="74" y="343"/>
                </a:cxn>
                <a:cxn ang="0">
                  <a:pos x="40" y="370"/>
                </a:cxn>
                <a:cxn ang="0">
                  <a:pos x="0" y="394"/>
                </a:cxn>
                <a:cxn ang="0">
                  <a:pos x="3" y="392"/>
                </a:cxn>
                <a:cxn ang="0">
                  <a:pos x="12" y="388"/>
                </a:cxn>
                <a:cxn ang="0">
                  <a:pos x="24" y="380"/>
                </a:cxn>
                <a:cxn ang="0">
                  <a:pos x="41" y="370"/>
                </a:cxn>
                <a:cxn ang="0">
                  <a:pos x="60" y="356"/>
                </a:cxn>
                <a:cxn ang="0">
                  <a:pos x="81" y="340"/>
                </a:cxn>
                <a:cxn ang="0">
                  <a:pos x="100" y="320"/>
                </a:cxn>
                <a:cxn ang="0">
                  <a:pos x="120" y="296"/>
                </a:cxn>
                <a:cxn ang="0">
                  <a:pos x="139" y="271"/>
                </a:cxn>
                <a:cxn ang="0">
                  <a:pos x="154" y="241"/>
                </a:cxn>
                <a:cxn ang="0">
                  <a:pos x="165" y="209"/>
                </a:cxn>
                <a:cxn ang="0">
                  <a:pos x="173" y="173"/>
                </a:cxn>
                <a:cxn ang="0">
                  <a:pos x="173" y="135"/>
                </a:cxn>
                <a:cxn ang="0">
                  <a:pos x="167" y="93"/>
                </a:cxn>
                <a:cxn ang="0">
                  <a:pos x="153" y="48"/>
                </a:cxn>
                <a:cxn ang="0">
                  <a:pos x="130" y="0"/>
                </a:cxn>
              </a:cxnLst>
              <a:rect l="0" t="0" r="r" b="b"/>
              <a:pathLst>
                <a:path w="173" h="394">
                  <a:moveTo>
                    <a:pt x="130" y="0"/>
                  </a:moveTo>
                  <a:lnTo>
                    <a:pt x="132" y="3"/>
                  </a:lnTo>
                  <a:lnTo>
                    <a:pt x="134" y="12"/>
                  </a:lnTo>
                  <a:lnTo>
                    <a:pt x="139" y="27"/>
                  </a:lnTo>
                  <a:lnTo>
                    <a:pt x="143" y="45"/>
                  </a:lnTo>
                  <a:lnTo>
                    <a:pt x="147" y="68"/>
                  </a:lnTo>
                  <a:lnTo>
                    <a:pt x="151" y="93"/>
                  </a:lnTo>
                  <a:lnTo>
                    <a:pt x="153" y="123"/>
                  </a:lnTo>
                  <a:lnTo>
                    <a:pt x="153" y="152"/>
                  </a:lnTo>
                  <a:lnTo>
                    <a:pt x="150" y="185"/>
                  </a:lnTo>
                  <a:lnTo>
                    <a:pt x="144" y="217"/>
                  </a:lnTo>
                  <a:lnTo>
                    <a:pt x="134" y="251"/>
                  </a:lnTo>
                  <a:lnTo>
                    <a:pt x="119" y="282"/>
                  </a:lnTo>
                  <a:lnTo>
                    <a:pt x="99" y="313"/>
                  </a:lnTo>
                  <a:lnTo>
                    <a:pt x="74" y="343"/>
                  </a:lnTo>
                  <a:lnTo>
                    <a:pt x="40" y="370"/>
                  </a:lnTo>
                  <a:lnTo>
                    <a:pt x="0" y="394"/>
                  </a:lnTo>
                  <a:lnTo>
                    <a:pt x="3" y="392"/>
                  </a:lnTo>
                  <a:lnTo>
                    <a:pt x="12" y="388"/>
                  </a:lnTo>
                  <a:lnTo>
                    <a:pt x="24" y="380"/>
                  </a:lnTo>
                  <a:lnTo>
                    <a:pt x="41" y="370"/>
                  </a:lnTo>
                  <a:lnTo>
                    <a:pt x="60" y="356"/>
                  </a:lnTo>
                  <a:lnTo>
                    <a:pt x="81" y="340"/>
                  </a:lnTo>
                  <a:lnTo>
                    <a:pt x="100" y="320"/>
                  </a:lnTo>
                  <a:lnTo>
                    <a:pt x="120" y="296"/>
                  </a:lnTo>
                  <a:lnTo>
                    <a:pt x="139" y="271"/>
                  </a:lnTo>
                  <a:lnTo>
                    <a:pt x="154" y="241"/>
                  </a:lnTo>
                  <a:lnTo>
                    <a:pt x="165" y="209"/>
                  </a:lnTo>
                  <a:lnTo>
                    <a:pt x="173" y="173"/>
                  </a:lnTo>
                  <a:lnTo>
                    <a:pt x="173" y="135"/>
                  </a:lnTo>
                  <a:lnTo>
                    <a:pt x="167" y="93"/>
                  </a:lnTo>
                  <a:lnTo>
                    <a:pt x="153" y="48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662" name="Freeform 174"/>
            <p:cNvSpPr>
              <a:spLocks/>
            </p:cNvSpPr>
            <p:nvPr/>
          </p:nvSpPr>
          <p:spPr bwMode="auto">
            <a:xfrm>
              <a:off x="1398" y="1231"/>
              <a:ext cx="178" cy="161"/>
            </a:xfrm>
            <a:custGeom>
              <a:avLst/>
              <a:gdLst/>
              <a:ahLst/>
              <a:cxnLst>
                <a:cxn ang="0">
                  <a:pos x="160" y="45"/>
                </a:cxn>
                <a:cxn ang="0">
                  <a:pos x="150" y="37"/>
                </a:cxn>
                <a:cxn ang="0">
                  <a:pos x="140" y="28"/>
                </a:cxn>
                <a:cxn ang="0">
                  <a:pos x="129" y="20"/>
                </a:cxn>
                <a:cxn ang="0">
                  <a:pos x="119" y="11"/>
                </a:cxn>
                <a:cxn ang="0">
                  <a:pos x="109" y="6"/>
                </a:cxn>
                <a:cxn ang="0">
                  <a:pos x="103" y="3"/>
                </a:cxn>
                <a:cxn ang="0">
                  <a:pos x="99" y="0"/>
                </a:cxn>
                <a:cxn ang="0">
                  <a:pos x="95" y="0"/>
                </a:cxn>
                <a:cxn ang="0">
                  <a:pos x="89" y="0"/>
                </a:cxn>
                <a:cxn ang="0">
                  <a:pos x="73" y="3"/>
                </a:cxn>
                <a:cxn ang="0">
                  <a:pos x="62" y="13"/>
                </a:cxn>
                <a:cxn ang="0">
                  <a:pos x="54" y="26"/>
                </a:cxn>
                <a:cxn ang="0">
                  <a:pos x="51" y="42"/>
                </a:cxn>
                <a:cxn ang="0">
                  <a:pos x="51" y="47"/>
                </a:cxn>
                <a:cxn ang="0">
                  <a:pos x="44" y="45"/>
                </a:cxn>
                <a:cxn ang="0">
                  <a:pos x="37" y="45"/>
                </a:cxn>
                <a:cxn ang="0">
                  <a:pos x="30" y="47"/>
                </a:cxn>
                <a:cxn ang="0">
                  <a:pos x="24" y="48"/>
                </a:cxn>
                <a:cxn ang="0">
                  <a:pos x="18" y="52"/>
                </a:cxn>
                <a:cxn ang="0">
                  <a:pos x="13" y="57"/>
                </a:cxn>
                <a:cxn ang="0">
                  <a:pos x="9" y="62"/>
                </a:cxn>
                <a:cxn ang="0">
                  <a:pos x="4" y="69"/>
                </a:cxn>
                <a:cxn ang="0">
                  <a:pos x="0" y="85"/>
                </a:cxn>
                <a:cxn ang="0">
                  <a:pos x="3" y="100"/>
                </a:cxn>
                <a:cxn ang="0">
                  <a:pos x="10" y="115"/>
                </a:cxn>
                <a:cxn ang="0">
                  <a:pos x="23" y="124"/>
                </a:cxn>
                <a:cxn ang="0">
                  <a:pos x="28" y="127"/>
                </a:cxn>
                <a:cxn ang="0">
                  <a:pos x="35" y="131"/>
                </a:cxn>
                <a:cxn ang="0">
                  <a:pos x="41" y="136"/>
                </a:cxn>
                <a:cxn ang="0">
                  <a:pos x="47" y="141"/>
                </a:cxn>
                <a:cxn ang="0">
                  <a:pos x="52" y="146"/>
                </a:cxn>
                <a:cxn ang="0">
                  <a:pos x="58" y="150"/>
                </a:cxn>
                <a:cxn ang="0">
                  <a:pos x="65" y="154"/>
                </a:cxn>
                <a:cxn ang="0">
                  <a:pos x="72" y="157"/>
                </a:cxn>
                <a:cxn ang="0">
                  <a:pos x="64" y="155"/>
                </a:cxn>
                <a:cxn ang="0">
                  <a:pos x="71" y="158"/>
                </a:cxn>
                <a:cxn ang="0">
                  <a:pos x="79" y="161"/>
                </a:cxn>
                <a:cxn ang="0">
                  <a:pos x="86" y="161"/>
                </a:cxn>
                <a:cxn ang="0">
                  <a:pos x="95" y="158"/>
                </a:cxn>
                <a:cxn ang="0">
                  <a:pos x="100" y="155"/>
                </a:cxn>
                <a:cxn ang="0">
                  <a:pos x="109" y="151"/>
                </a:cxn>
                <a:cxn ang="0">
                  <a:pos x="116" y="144"/>
                </a:cxn>
                <a:cxn ang="0">
                  <a:pos x="121" y="136"/>
                </a:cxn>
                <a:cxn ang="0">
                  <a:pos x="124" y="126"/>
                </a:cxn>
                <a:cxn ang="0">
                  <a:pos x="126" y="120"/>
                </a:cxn>
                <a:cxn ang="0">
                  <a:pos x="133" y="122"/>
                </a:cxn>
                <a:cxn ang="0">
                  <a:pos x="138" y="123"/>
                </a:cxn>
                <a:cxn ang="0">
                  <a:pos x="146" y="123"/>
                </a:cxn>
                <a:cxn ang="0">
                  <a:pos x="151" y="122"/>
                </a:cxn>
                <a:cxn ang="0">
                  <a:pos x="158" y="119"/>
                </a:cxn>
                <a:cxn ang="0">
                  <a:pos x="164" y="115"/>
                </a:cxn>
                <a:cxn ang="0">
                  <a:pos x="168" y="109"/>
                </a:cxn>
                <a:cxn ang="0">
                  <a:pos x="172" y="103"/>
                </a:cxn>
                <a:cxn ang="0">
                  <a:pos x="178" y="88"/>
                </a:cxn>
                <a:cxn ang="0">
                  <a:pos x="177" y="72"/>
                </a:cxn>
                <a:cxn ang="0">
                  <a:pos x="171" y="57"/>
                </a:cxn>
                <a:cxn ang="0">
                  <a:pos x="160" y="45"/>
                </a:cxn>
              </a:cxnLst>
              <a:rect l="0" t="0" r="r" b="b"/>
              <a:pathLst>
                <a:path w="178" h="161">
                  <a:moveTo>
                    <a:pt x="160" y="45"/>
                  </a:moveTo>
                  <a:lnTo>
                    <a:pt x="150" y="37"/>
                  </a:lnTo>
                  <a:lnTo>
                    <a:pt x="140" y="28"/>
                  </a:lnTo>
                  <a:lnTo>
                    <a:pt x="129" y="20"/>
                  </a:lnTo>
                  <a:lnTo>
                    <a:pt x="119" y="11"/>
                  </a:lnTo>
                  <a:lnTo>
                    <a:pt x="109" y="6"/>
                  </a:lnTo>
                  <a:lnTo>
                    <a:pt x="103" y="3"/>
                  </a:lnTo>
                  <a:lnTo>
                    <a:pt x="99" y="0"/>
                  </a:lnTo>
                  <a:lnTo>
                    <a:pt x="95" y="0"/>
                  </a:lnTo>
                  <a:lnTo>
                    <a:pt x="89" y="0"/>
                  </a:lnTo>
                  <a:lnTo>
                    <a:pt x="73" y="3"/>
                  </a:lnTo>
                  <a:lnTo>
                    <a:pt x="62" y="13"/>
                  </a:lnTo>
                  <a:lnTo>
                    <a:pt x="54" y="26"/>
                  </a:lnTo>
                  <a:lnTo>
                    <a:pt x="51" y="42"/>
                  </a:lnTo>
                  <a:lnTo>
                    <a:pt x="51" y="47"/>
                  </a:lnTo>
                  <a:lnTo>
                    <a:pt x="44" y="45"/>
                  </a:lnTo>
                  <a:lnTo>
                    <a:pt x="37" y="45"/>
                  </a:lnTo>
                  <a:lnTo>
                    <a:pt x="30" y="47"/>
                  </a:lnTo>
                  <a:lnTo>
                    <a:pt x="24" y="48"/>
                  </a:lnTo>
                  <a:lnTo>
                    <a:pt x="18" y="52"/>
                  </a:lnTo>
                  <a:lnTo>
                    <a:pt x="13" y="57"/>
                  </a:lnTo>
                  <a:lnTo>
                    <a:pt x="9" y="62"/>
                  </a:lnTo>
                  <a:lnTo>
                    <a:pt x="4" y="69"/>
                  </a:lnTo>
                  <a:lnTo>
                    <a:pt x="0" y="85"/>
                  </a:lnTo>
                  <a:lnTo>
                    <a:pt x="3" y="100"/>
                  </a:lnTo>
                  <a:lnTo>
                    <a:pt x="10" y="115"/>
                  </a:lnTo>
                  <a:lnTo>
                    <a:pt x="23" y="124"/>
                  </a:lnTo>
                  <a:lnTo>
                    <a:pt x="28" y="127"/>
                  </a:lnTo>
                  <a:lnTo>
                    <a:pt x="35" y="131"/>
                  </a:lnTo>
                  <a:lnTo>
                    <a:pt x="41" y="136"/>
                  </a:lnTo>
                  <a:lnTo>
                    <a:pt x="47" y="141"/>
                  </a:lnTo>
                  <a:lnTo>
                    <a:pt x="52" y="146"/>
                  </a:lnTo>
                  <a:lnTo>
                    <a:pt x="58" y="150"/>
                  </a:lnTo>
                  <a:lnTo>
                    <a:pt x="65" y="154"/>
                  </a:lnTo>
                  <a:lnTo>
                    <a:pt x="72" y="157"/>
                  </a:lnTo>
                  <a:lnTo>
                    <a:pt x="64" y="155"/>
                  </a:lnTo>
                  <a:lnTo>
                    <a:pt x="71" y="158"/>
                  </a:lnTo>
                  <a:lnTo>
                    <a:pt x="79" y="161"/>
                  </a:lnTo>
                  <a:lnTo>
                    <a:pt x="86" y="161"/>
                  </a:lnTo>
                  <a:lnTo>
                    <a:pt x="95" y="158"/>
                  </a:lnTo>
                  <a:lnTo>
                    <a:pt x="100" y="155"/>
                  </a:lnTo>
                  <a:lnTo>
                    <a:pt x="109" y="151"/>
                  </a:lnTo>
                  <a:lnTo>
                    <a:pt x="116" y="144"/>
                  </a:lnTo>
                  <a:lnTo>
                    <a:pt x="121" y="136"/>
                  </a:lnTo>
                  <a:lnTo>
                    <a:pt x="124" y="126"/>
                  </a:lnTo>
                  <a:lnTo>
                    <a:pt x="126" y="120"/>
                  </a:lnTo>
                  <a:lnTo>
                    <a:pt x="133" y="122"/>
                  </a:lnTo>
                  <a:lnTo>
                    <a:pt x="138" y="123"/>
                  </a:lnTo>
                  <a:lnTo>
                    <a:pt x="146" y="123"/>
                  </a:lnTo>
                  <a:lnTo>
                    <a:pt x="151" y="122"/>
                  </a:lnTo>
                  <a:lnTo>
                    <a:pt x="158" y="119"/>
                  </a:lnTo>
                  <a:lnTo>
                    <a:pt x="164" y="115"/>
                  </a:lnTo>
                  <a:lnTo>
                    <a:pt x="168" y="109"/>
                  </a:lnTo>
                  <a:lnTo>
                    <a:pt x="172" y="103"/>
                  </a:lnTo>
                  <a:lnTo>
                    <a:pt x="178" y="88"/>
                  </a:lnTo>
                  <a:lnTo>
                    <a:pt x="177" y="72"/>
                  </a:lnTo>
                  <a:lnTo>
                    <a:pt x="171" y="57"/>
                  </a:lnTo>
                  <a:lnTo>
                    <a:pt x="160" y="45"/>
                  </a:lnTo>
                  <a:close/>
                </a:path>
              </a:pathLst>
            </a:custGeom>
            <a:solidFill>
              <a:srgbClr val="FFB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663" name="Freeform 175"/>
            <p:cNvSpPr>
              <a:spLocks/>
            </p:cNvSpPr>
            <p:nvPr/>
          </p:nvSpPr>
          <p:spPr bwMode="auto">
            <a:xfrm>
              <a:off x="1422" y="1560"/>
              <a:ext cx="10" cy="10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7"/>
                </a:cxn>
                <a:cxn ang="0">
                  <a:pos x="1" y="9"/>
                </a:cxn>
                <a:cxn ang="0">
                  <a:pos x="4" y="10"/>
                </a:cxn>
                <a:cxn ang="0">
                  <a:pos x="6" y="10"/>
                </a:cxn>
                <a:cxn ang="0">
                  <a:pos x="7" y="10"/>
                </a:cxn>
                <a:cxn ang="0">
                  <a:pos x="9" y="10"/>
                </a:cxn>
                <a:cxn ang="0">
                  <a:pos x="10" y="7"/>
                </a:cxn>
                <a:cxn ang="0">
                  <a:pos x="10" y="6"/>
                </a:cxn>
                <a:cxn ang="0">
                  <a:pos x="10" y="4"/>
                </a:cxn>
                <a:cxn ang="0">
                  <a:pos x="9" y="2"/>
                </a:cxn>
                <a:cxn ang="0">
                  <a:pos x="7" y="0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1" y="2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r" b="b"/>
              <a:pathLst>
                <a:path w="10" h="10">
                  <a:moveTo>
                    <a:pt x="0" y="6"/>
                  </a:moveTo>
                  <a:lnTo>
                    <a:pt x="0" y="7"/>
                  </a:lnTo>
                  <a:lnTo>
                    <a:pt x="1" y="9"/>
                  </a:lnTo>
                  <a:lnTo>
                    <a:pt x="4" y="10"/>
                  </a:lnTo>
                  <a:lnTo>
                    <a:pt x="6" y="10"/>
                  </a:lnTo>
                  <a:lnTo>
                    <a:pt x="7" y="10"/>
                  </a:lnTo>
                  <a:lnTo>
                    <a:pt x="9" y="10"/>
                  </a:lnTo>
                  <a:lnTo>
                    <a:pt x="10" y="7"/>
                  </a:lnTo>
                  <a:lnTo>
                    <a:pt x="10" y="6"/>
                  </a:lnTo>
                  <a:lnTo>
                    <a:pt x="10" y="4"/>
                  </a:lnTo>
                  <a:lnTo>
                    <a:pt x="9" y="2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1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E2725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664" name="Freeform 176"/>
            <p:cNvSpPr>
              <a:spLocks/>
            </p:cNvSpPr>
            <p:nvPr/>
          </p:nvSpPr>
          <p:spPr bwMode="auto">
            <a:xfrm>
              <a:off x="1391" y="1540"/>
              <a:ext cx="10" cy="10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6"/>
                </a:cxn>
                <a:cxn ang="0">
                  <a:pos x="1" y="9"/>
                </a:cxn>
                <a:cxn ang="0">
                  <a:pos x="4" y="10"/>
                </a:cxn>
                <a:cxn ang="0">
                  <a:pos x="6" y="10"/>
                </a:cxn>
                <a:cxn ang="0">
                  <a:pos x="7" y="10"/>
                </a:cxn>
                <a:cxn ang="0">
                  <a:pos x="8" y="9"/>
                </a:cxn>
                <a:cxn ang="0">
                  <a:pos x="10" y="6"/>
                </a:cxn>
                <a:cxn ang="0">
                  <a:pos x="10" y="5"/>
                </a:cxn>
                <a:cxn ang="0">
                  <a:pos x="10" y="3"/>
                </a:cxn>
                <a:cxn ang="0">
                  <a:pos x="8" y="2"/>
                </a:cxn>
                <a:cxn ang="0">
                  <a:pos x="7" y="0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2"/>
                </a:cxn>
                <a:cxn ang="0">
                  <a:pos x="1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10" h="10">
                  <a:moveTo>
                    <a:pt x="0" y="5"/>
                  </a:moveTo>
                  <a:lnTo>
                    <a:pt x="0" y="6"/>
                  </a:lnTo>
                  <a:lnTo>
                    <a:pt x="1" y="9"/>
                  </a:lnTo>
                  <a:lnTo>
                    <a:pt x="4" y="10"/>
                  </a:lnTo>
                  <a:lnTo>
                    <a:pt x="6" y="10"/>
                  </a:lnTo>
                  <a:lnTo>
                    <a:pt x="7" y="10"/>
                  </a:lnTo>
                  <a:lnTo>
                    <a:pt x="8" y="9"/>
                  </a:lnTo>
                  <a:lnTo>
                    <a:pt x="10" y="6"/>
                  </a:lnTo>
                  <a:lnTo>
                    <a:pt x="10" y="5"/>
                  </a:lnTo>
                  <a:lnTo>
                    <a:pt x="10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2"/>
                  </a:lnTo>
                  <a:lnTo>
                    <a:pt x="1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E2725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665" name="Freeform 177"/>
            <p:cNvSpPr>
              <a:spLocks/>
            </p:cNvSpPr>
            <p:nvPr/>
          </p:nvSpPr>
          <p:spPr bwMode="auto">
            <a:xfrm>
              <a:off x="1443" y="1518"/>
              <a:ext cx="10" cy="10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5"/>
                </a:cxn>
                <a:cxn ang="0">
                  <a:pos x="2" y="8"/>
                </a:cxn>
                <a:cxn ang="0">
                  <a:pos x="4" y="10"/>
                </a:cxn>
                <a:cxn ang="0">
                  <a:pos x="6" y="10"/>
                </a:cxn>
                <a:cxn ang="0">
                  <a:pos x="7" y="10"/>
                </a:cxn>
                <a:cxn ang="0">
                  <a:pos x="9" y="8"/>
                </a:cxn>
                <a:cxn ang="0">
                  <a:pos x="10" y="7"/>
                </a:cxn>
                <a:cxn ang="0">
                  <a:pos x="10" y="5"/>
                </a:cxn>
                <a:cxn ang="0">
                  <a:pos x="10" y="3"/>
                </a:cxn>
                <a:cxn ang="0">
                  <a:pos x="9" y="1"/>
                </a:cxn>
                <a:cxn ang="0">
                  <a:pos x="7" y="0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2" y="1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10" h="10">
                  <a:moveTo>
                    <a:pt x="0" y="4"/>
                  </a:moveTo>
                  <a:lnTo>
                    <a:pt x="0" y="5"/>
                  </a:lnTo>
                  <a:lnTo>
                    <a:pt x="2" y="8"/>
                  </a:lnTo>
                  <a:lnTo>
                    <a:pt x="4" y="10"/>
                  </a:lnTo>
                  <a:lnTo>
                    <a:pt x="6" y="10"/>
                  </a:lnTo>
                  <a:lnTo>
                    <a:pt x="7" y="10"/>
                  </a:lnTo>
                  <a:lnTo>
                    <a:pt x="9" y="8"/>
                  </a:lnTo>
                  <a:lnTo>
                    <a:pt x="10" y="7"/>
                  </a:lnTo>
                  <a:lnTo>
                    <a:pt x="10" y="5"/>
                  </a:lnTo>
                  <a:lnTo>
                    <a:pt x="10" y="3"/>
                  </a:lnTo>
                  <a:lnTo>
                    <a:pt x="9" y="1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E2725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666" name="Freeform 178"/>
            <p:cNvSpPr>
              <a:spLocks/>
            </p:cNvSpPr>
            <p:nvPr/>
          </p:nvSpPr>
          <p:spPr bwMode="auto">
            <a:xfrm>
              <a:off x="1301" y="1552"/>
              <a:ext cx="9" cy="11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7"/>
                </a:cxn>
                <a:cxn ang="0">
                  <a:pos x="1" y="10"/>
                </a:cxn>
                <a:cxn ang="0">
                  <a:pos x="2" y="11"/>
                </a:cxn>
                <a:cxn ang="0">
                  <a:pos x="4" y="11"/>
                </a:cxn>
                <a:cxn ang="0">
                  <a:pos x="5" y="11"/>
                </a:cxn>
                <a:cxn ang="0">
                  <a:pos x="7" y="10"/>
                </a:cxn>
                <a:cxn ang="0">
                  <a:pos x="8" y="7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8" y="1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9" h="11">
                  <a:moveTo>
                    <a:pt x="0" y="5"/>
                  </a:moveTo>
                  <a:lnTo>
                    <a:pt x="0" y="7"/>
                  </a:lnTo>
                  <a:lnTo>
                    <a:pt x="1" y="10"/>
                  </a:lnTo>
                  <a:lnTo>
                    <a:pt x="2" y="11"/>
                  </a:lnTo>
                  <a:lnTo>
                    <a:pt x="4" y="11"/>
                  </a:lnTo>
                  <a:lnTo>
                    <a:pt x="5" y="11"/>
                  </a:lnTo>
                  <a:lnTo>
                    <a:pt x="7" y="10"/>
                  </a:lnTo>
                  <a:lnTo>
                    <a:pt x="8" y="7"/>
                  </a:lnTo>
                  <a:lnTo>
                    <a:pt x="9" y="5"/>
                  </a:lnTo>
                  <a:lnTo>
                    <a:pt x="9" y="4"/>
                  </a:lnTo>
                  <a:lnTo>
                    <a:pt x="8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E2725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667" name="Freeform 179"/>
            <p:cNvSpPr>
              <a:spLocks/>
            </p:cNvSpPr>
            <p:nvPr/>
          </p:nvSpPr>
          <p:spPr bwMode="auto">
            <a:xfrm>
              <a:off x="1272" y="1562"/>
              <a:ext cx="10" cy="9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7"/>
                </a:cxn>
                <a:cxn ang="0">
                  <a:pos x="2" y="8"/>
                </a:cxn>
                <a:cxn ang="0">
                  <a:pos x="3" y="9"/>
                </a:cxn>
                <a:cxn ang="0">
                  <a:pos x="5" y="9"/>
                </a:cxn>
                <a:cxn ang="0">
                  <a:pos x="6" y="9"/>
                </a:cxn>
                <a:cxn ang="0">
                  <a:pos x="9" y="8"/>
                </a:cxn>
                <a:cxn ang="0">
                  <a:pos x="10" y="7"/>
                </a:cxn>
                <a:cxn ang="0">
                  <a:pos x="10" y="5"/>
                </a:cxn>
                <a:cxn ang="0">
                  <a:pos x="10" y="4"/>
                </a:cxn>
                <a:cxn ang="0">
                  <a:pos x="9" y="1"/>
                </a:cxn>
                <a:cxn ang="0">
                  <a:pos x="7" y="0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2" y="1"/>
                </a:cxn>
                <a:cxn ang="0">
                  <a:pos x="0" y="2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10" h="9">
                  <a:moveTo>
                    <a:pt x="0" y="5"/>
                  </a:moveTo>
                  <a:lnTo>
                    <a:pt x="0" y="7"/>
                  </a:lnTo>
                  <a:lnTo>
                    <a:pt x="2" y="8"/>
                  </a:lnTo>
                  <a:lnTo>
                    <a:pt x="3" y="9"/>
                  </a:lnTo>
                  <a:lnTo>
                    <a:pt x="5" y="9"/>
                  </a:lnTo>
                  <a:lnTo>
                    <a:pt x="6" y="9"/>
                  </a:lnTo>
                  <a:lnTo>
                    <a:pt x="9" y="8"/>
                  </a:lnTo>
                  <a:lnTo>
                    <a:pt x="10" y="7"/>
                  </a:lnTo>
                  <a:lnTo>
                    <a:pt x="10" y="5"/>
                  </a:lnTo>
                  <a:lnTo>
                    <a:pt x="10" y="4"/>
                  </a:lnTo>
                  <a:lnTo>
                    <a:pt x="9" y="1"/>
                  </a:lnTo>
                  <a:lnTo>
                    <a:pt x="7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E2725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668" name="Freeform 180"/>
            <p:cNvSpPr>
              <a:spLocks/>
            </p:cNvSpPr>
            <p:nvPr/>
          </p:nvSpPr>
          <p:spPr bwMode="auto">
            <a:xfrm>
              <a:off x="1296" y="1588"/>
              <a:ext cx="10" cy="12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7"/>
                </a:cxn>
                <a:cxn ang="0">
                  <a:pos x="2" y="10"/>
                </a:cxn>
                <a:cxn ang="0">
                  <a:pos x="5" y="12"/>
                </a:cxn>
                <a:cxn ang="0">
                  <a:pos x="6" y="12"/>
                </a:cxn>
                <a:cxn ang="0">
                  <a:pos x="7" y="12"/>
                </a:cxn>
                <a:cxn ang="0">
                  <a:pos x="9" y="10"/>
                </a:cxn>
                <a:cxn ang="0">
                  <a:pos x="10" y="7"/>
                </a:cxn>
                <a:cxn ang="0">
                  <a:pos x="10" y="6"/>
                </a:cxn>
                <a:cxn ang="0">
                  <a:pos x="10" y="5"/>
                </a:cxn>
                <a:cxn ang="0">
                  <a:pos x="9" y="2"/>
                </a:cxn>
                <a:cxn ang="0">
                  <a:pos x="7" y="0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2" y="2"/>
                </a:cxn>
                <a:cxn ang="0">
                  <a:pos x="0" y="5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r" b="b"/>
              <a:pathLst>
                <a:path w="10" h="12">
                  <a:moveTo>
                    <a:pt x="0" y="6"/>
                  </a:moveTo>
                  <a:lnTo>
                    <a:pt x="0" y="7"/>
                  </a:lnTo>
                  <a:lnTo>
                    <a:pt x="2" y="10"/>
                  </a:lnTo>
                  <a:lnTo>
                    <a:pt x="5" y="12"/>
                  </a:lnTo>
                  <a:lnTo>
                    <a:pt x="6" y="12"/>
                  </a:lnTo>
                  <a:lnTo>
                    <a:pt x="7" y="12"/>
                  </a:lnTo>
                  <a:lnTo>
                    <a:pt x="9" y="10"/>
                  </a:lnTo>
                  <a:lnTo>
                    <a:pt x="10" y="7"/>
                  </a:lnTo>
                  <a:lnTo>
                    <a:pt x="10" y="6"/>
                  </a:lnTo>
                  <a:lnTo>
                    <a:pt x="10" y="5"/>
                  </a:lnTo>
                  <a:lnTo>
                    <a:pt x="9" y="2"/>
                  </a:lnTo>
                  <a:lnTo>
                    <a:pt x="7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2" y="2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E2725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669" name="Freeform 181"/>
            <p:cNvSpPr>
              <a:spLocks/>
            </p:cNvSpPr>
            <p:nvPr/>
          </p:nvSpPr>
          <p:spPr bwMode="auto">
            <a:xfrm>
              <a:off x="1370" y="1423"/>
              <a:ext cx="103" cy="28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4" y="27"/>
                </a:cxn>
                <a:cxn ang="0">
                  <a:pos x="14" y="23"/>
                </a:cxn>
                <a:cxn ang="0">
                  <a:pos x="28" y="19"/>
                </a:cxn>
                <a:cxn ang="0">
                  <a:pos x="45" y="13"/>
                </a:cxn>
                <a:cxn ang="0">
                  <a:pos x="63" y="10"/>
                </a:cxn>
                <a:cxn ang="0">
                  <a:pos x="80" y="10"/>
                </a:cxn>
                <a:cxn ang="0">
                  <a:pos x="93" y="14"/>
                </a:cxn>
                <a:cxn ang="0">
                  <a:pos x="103" y="24"/>
                </a:cxn>
                <a:cxn ang="0">
                  <a:pos x="101" y="21"/>
                </a:cxn>
                <a:cxn ang="0">
                  <a:pos x="96" y="16"/>
                </a:cxn>
                <a:cxn ang="0">
                  <a:pos x="87" y="10"/>
                </a:cxn>
                <a:cxn ang="0">
                  <a:pos x="76" y="3"/>
                </a:cxn>
                <a:cxn ang="0">
                  <a:pos x="62" y="0"/>
                </a:cxn>
                <a:cxn ang="0">
                  <a:pos x="44" y="2"/>
                </a:cxn>
                <a:cxn ang="0">
                  <a:pos x="24" y="11"/>
                </a:cxn>
                <a:cxn ang="0">
                  <a:pos x="0" y="28"/>
                </a:cxn>
              </a:cxnLst>
              <a:rect l="0" t="0" r="r" b="b"/>
              <a:pathLst>
                <a:path w="103" h="28">
                  <a:moveTo>
                    <a:pt x="0" y="28"/>
                  </a:moveTo>
                  <a:lnTo>
                    <a:pt x="4" y="27"/>
                  </a:lnTo>
                  <a:lnTo>
                    <a:pt x="14" y="23"/>
                  </a:lnTo>
                  <a:lnTo>
                    <a:pt x="28" y="19"/>
                  </a:lnTo>
                  <a:lnTo>
                    <a:pt x="45" y="13"/>
                  </a:lnTo>
                  <a:lnTo>
                    <a:pt x="63" y="10"/>
                  </a:lnTo>
                  <a:lnTo>
                    <a:pt x="80" y="10"/>
                  </a:lnTo>
                  <a:lnTo>
                    <a:pt x="93" y="14"/>
                  </a:lnTo>
                  <a:lnTo>
                    <a:pt x="103" y="24"/>
                  </a:lnTo>
                  <a:lnTo>
                    <a:pt x="101" y="21"/>
                  </a:lnTo>
                  <a:lnTo>
                    <a:pt x="96" y="16"/>
                  </a:lnTo>
                  <a:lnTo>
                    <a:pt x="87" y="10"/>
                  </a:lnTo>
                  <a:lnTo>
                    <a:pt x="76" y="3"/>
                  </a:lnTo>
                  <a:lnTo>
                    <a:pt x="62" y="0"/>
                  </a:lnTo>
                  <a:lnTo>
                    <a:pt x="44" y="2"/>
                  </a:lnTo>
                  <a:lnTo>
                    <a:pt x="24" y="11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D1725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670" name="Freeform 182"/>
            <p:cNvSpPr>
              <a:spLocks/>
            </p:cNvSpPr>
            <p:nvPr/>
          </p:nvSpPr>
          <p:spPr bwMode="auto">
            <a:xfrm>
              <a:off x="1231" y="1451"/>
              <a:ext cx="57" cy="27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0" y="22"/>
                </a:cxn>
                <a:cxn ang="0">
                  <a:pos x="0" y="16"/>
                </a:cxn>
                <a:cxn ang="0">
                  <a:pos x="2" y="10"/>
                </a:cxn>
                <a:cxn ang="0">
                  <a:pos x="5" y="3"/>
                </a:cxn>
                <a:cxn ang="0">
                  <a:pos x="10" y="0"/>
                </a:cxn>
                <a:cxn ang="0">
                  <a:pos x="20" y="2"/>
                </a:cxn>
                <a:cxn ang="0">
                  <a:pos x="36" y="10"/>
                </a:cxn>
                <a:cxn ang="0">
                  <a:pos x="57" y="27"/>
                </a:cxn>
                <a:cxn ang="0">
                  <a:pos x="54" y="26"/>
                </a:cxn>
                <a:cxn ang="0">
                  <a:pos x="48" y="22"/>
                </a:cxn>
                <a:cxn ang="0">
                  <a:pos x="40" y="17"/>
                </a:cxn>
                <a:cxn ang="0">
                  <a:pos x="30" y="13"/>
                </a:cxn>
                <a:cxn ang="0">
                  <a:pos x="20" y="12"/>
                </a:cxn>
                <a:cxn ang="0">
                  <a:pos x="10" y="12"/>
                </a:cxn>
                <a:cxn ang="0">
                  <a:pos x="3" y="15"/>
                </a:cxn>
                <a:cxn ang="0">
                  <a:pos x="0" y="24"/>
                </a:cxn>
              </a:cxnLst>
              <a:rect l="0" t="0" r="r" b="b"/>
              <a:pathLst>
                <a:path w="57" h="27">
                  <a:moveTo>
                    <a:pt x="0" y="24"/>
                  </a:moveTo>
                  <a:lnTo>
                    <a:pt x="0" y="22"/>
                  </a:lnTo>
                  <a:lnTo>
                    <a:pt x="0" y="16"/>
                  </a:lnTo>
                  <a:lnTo>
                    <a:pt x="2" y="10"/>
                  </a:lnTo>
                  <a:lnTo>
                    <a:pt x="5" y="3"/>
                  </a:lnTo>
                  <a:lnTo>
                    <a:pt x="10" y="0"/>
                  </a:lnTo>
                  <a:lnTo>
                    <a:pt x="20" y="2"/>
                  </a:lnTo>
                  <a:lnTo>
                    <a:pt x="36" y="10"/>
                  </a:lnTo>
                  <a:lnTo>
                    <a:pt x="57" y="27"/>
                  </a:lnTo>
                  <a:lnTo>
                    <a:pt x="54" y="26"/>
                  </a:lnTo>
                  <a:lnTo>
                    <a:pt x="48" y="22"/>
                  </a:lnTo>
                  <a:lnTo>
                    <a:pt x="40" y="17"/>
                  </a:lnTo>
                  <a:lnTo>
                    <a:pt x="30" y="13"/>
                  </a:lnTo>
                  <a:lnTo>
                    <a:pt x="20" y="12"/>
                  </a:lnTo>
                  <a:lnTo>
                    <a:pt x="10" y="12"/>
                  </a:lnTo>
                  <a:lnTo>
                    <a:pt x="3" y="15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D1725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671" name="Freeform 183"/>
            <p:cNvSpPr>
              <a:spLocks/>
            </p:cNvSpPr>
            <p:nvPr/>
          </p:nvSpPr>
          <p:spPr bwMode="auto">
            <a:xfrm>
              <a:off x="1316" y="1540"/>
              <a:ext cx="44" cy="36"/>
            </a:xfrm>
            <a:custGeom>
              <a:avLst/>
              <a:gdLst/>
              <a:ahLst/>
              <a:cxnLst>
                <a:cxn ang="0">
                  <a:pos x="2" y="36"/>
                </a:cxn>
                <a:cxn ang="0">
                  <a:pos x="3" y="34"/>
                </a:cxn>
                <a:cxn ang="0">
                  <a:pos x="6" y="33"/>
                </a:cxn>
                <a:cxn ang="0">
                  <a:pos x="10" y="29"/>
                </a:cxn>
                <a:cxn ang="0">
                  <a:pos x="14" y="26"/>
                </a:cxn>
                <a:cxn ang="0">
                  <a:pos x="21" y="23"/>
                </a:cxn>
                <a:cxn ang="0">
                  <a:pos x="28" y="20"/>
                </a:cxn>
                <a:cxn ang="0">
                  <a:pos x="35" y="20"/>
                </a:cxn>
                <a:cxn ang="0">
                  <a:pos x="44" y="23"/>
                </a:cxn>
                <a:cxn ang="0">
                  <a:pos x="41" y="0"/>
                </a:cxn>
                <a:cxn ang="0">
                  <a:pos x="38" y="0"/>
                </a:cxn>
                <a:cxn ang="0">
                  <a:pos x="34" y="0"/>
                </a:cxn>
                <a:cxn ang="0">
                  <a:pos x="26" y="2"/>
                </a:cxn>
                <a:cxn ang="0">
                  <a:pos x="17" y="3"/>
                </a:cxn>
                <a:cxn ang="0">
                  <a:pos x="9" y="7"/>
                </a:cxn>
                <a:cxn ang="0">
                  <a:pos x="3" y="13"/>
                </a:cxn>
                <a:cxn ang="0">
                  <a:pos x="0" y="23"/>
                </a:cxn>
                <a:cxn ang="0">
                  <a:pos x="2" y="36"/>
                </a:cxn>
              </a:cxnLst>
              <a:rect l="0" t="0" r="r" b="b"/>
              <a:pathLst>
                <a:path w="44" h="36">
                  <a:moveTo>
                    <a:pt x="2" y="36"/>
                  </a:moveTo>
                  <a:lnTo>
                    <a:pt x="3" y="34"/>
                  </a:lnTo>
                  <a:lnTo>
                    <a:pt x="6" y="33"/>
                  </a:lnTo>
                  <a:lnTo>
                    <a:pt x="10" y="29"/>
                  </a:lnTo>
                  <a:lnTo>
                    <a:pt x="14" y="26"/>
                  </a:lnTo>
                  <a:lnTo>
                    <a:pt x="21" y="23"/>
                  </a:lnTo>
                  <a:lnTo>
                    <a:pt x="28" y="20"/>
                  </a:lnTo>
                  <a:lnTo>
                    <a:pt x="35" y="20"/>
                  </a:lnTo>
                  <a:lnTo>
                    <a:pt x="44" y="23"/>
                  </a:lnTo>
                  <a:lnTo>
                    <a:pt x="41" y="0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26" y="2"/>
                  </a:lnTo>
                  <a:lnTo>
                    <a:pt x="17" y="3"/>
                  </a:lnTo>
                  <a:lnTo>
                    <a:pt x="9" y="7"/>
                  </a:lnTo>
                  <a:lnTo>
                    <a:pt x="3" y="13"/>
                  </a:lnTo>
                  <a:lnTo>
                    <a:pt x="0" y="23"/>
                  </a:lnTo>
                  <a:lnTo>
                    <a:pt x="2" y="36"/>
                  </a:lnTo>
                  <a:close/>
                </a:path>
              </a:pathLst>
            </a:custGeom>
            <a:solidFill>
              <a:srgbClr val="F28CA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672" name="Freeform 184"/>
            <p:cNvSpPr>
              <a:spLocks/>
            </p:cNvSpPr>
            <p:nvPr/>
          </p:nvSpPr>
          <p:spPr bwMode="auto">
            <a:xfrm>
              <a:off x="1316" y="1573"/>
              <a:ext cx="35" cy="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4"/>
                </a:cxn>
                <a:cxn ang="0">
                  <a:pos x="6" y="13"/>
                </a:cxn>
                <a:cxn ang="0">
                  <a:pos x="16" y="20"/>
                </a:cxn>
                <a:cxn ang="0">
                  <a:pos x="35" y="18"/>
                </a:cxn>
                <a:cxn ang="0">
                  <a:pos x="31" y="17"/>
                </a:cxn>
                <a:cxn ang="0">
                  <a:pos x="20" y="14"/>
                </a:cxn>
                <a:cxn ang="0">
                  <a:pos x="9" y="8"/>
                </a:cxn>
                <a:cxn ang="0">
                  <a:pos x="0" y="0"/>
                </a:cxn>
              </a:cxnLst>
              <a:rect l="0" t="0" r="r" b="b"/>
              <a:pathLst>
                <a:path w="35" h="20">
                  <a:moveTo>
                    <a:pt x="0" y="0"/>
                  </a:moveTo>
                  <a:lnTo>
                    <a:pt x="2" y="4"/>
                  </a:lnTo>
                  <a:lnTo>
                    <a:pt x="6" y="13"/>
                  </a:lnTo>
                  <a:lnTo>
                    <a:pt x="16" y="20"/>
                  </a:lnTo>
                  <a:lnTo>
                    <a:pt x="35" y="18"/>
                  </a:lnTo>
                  <a:lnTo>
                    <a:pt x="31" y="17"/>
                  </a:lnTo>
                  <a:lnTo>
                    <a:pt x="20" y="14"/>
                  </a:lnTo>
                  <a:lnTo>
                    <a:pt x="9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673" name="Freeform 185"/>
            <p:cNvSpPr>
              <a:spLocks/>
            </p:cNvSpPr>
            <p:nvPr/>
          </p:nvSpPr>
          <p:spPr bwMode="auto">
            <a:xfrm>
              <a:off x="1175" y="1594"/>
              <a:ext cx="79" cy="137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76" y="4"/>
                </a:cxn>
                <a:cxn ang="0">
                  <a:pos x="78" y="16"/>
                </a:cxn>
                <a:cxn ang="0">
                  <a:pos x="79" y="34"/>
                </a:cxn>
                <a:cxn ang="0">
                  <a:pos x="76" y="55"/>
                </a:cxn>
                <a:cxn ang="0">
                  <a:pos x="69" y="78"/>
                </a:cxn>
                <a:cxn ang="0">
                  <a:pos x="56" y="100"/>
                </a:cxn>
                <a:cxn ang="0">
                  <a:pos x="34" y="120"/>
                </a:cxn>
                <a:cxn ang="0">
                  <a:pos x="0" y="137"/>
                </a:cxn>
                <a:cxn ang="0">
                  <a:pos x="3" y="136"/>
                </a:cxn>
                <a:cxn ang="0">
                  <a:pos x="13" y="130"/>
                </a:cxn>
                <a:cxn ang="0">
                  <a:pos x="25" y="120"/>
                </a:cxn>
                <a:cxn ang="0">
                  <a:pos x="39" y="105"/>
                </a:cxn>
                <a:cxn ang="0">
                  <a:pos x="54" y="86"/>
                </a:cxn>
                <a:cxn ang="0">
                  <a:pos x="65" y="62"/>
                </a:cxn>
                <a:cxn ang="0">
                  <a:pos x="73" y="34"/>
                </a:cxn>
                <a:cxn ang="0">
                  <a:pos x="75" y="0"/>
                </a:cxn>
              </a:cxnLst>
              <a:rect l="0" t="0" r="r" b="b"/>
              <a:pathLst>
                <a:path w="79" h="137">
                  <a:moveTo>
                    <a:pt x="75" y="0"/>
                  </a:moveTo>
                  <a:lnTo>
                    <a:pt x="76" y="4"/>
                  </a:lnTo>
                  <a:lnTo>
                    <a:pt x="78" y="16"/>
                  </a:lnTo>
                  <a:lnTo>
                    <a:pt x="79" y="34"/>
                  </a:lnTo>
                  <a:lnTo>
                    <a:pt x="76" y="55"/>
                  </a:lnTo>
                  <a:lnTo>
                    <a:pt x="69" y="78"/>
                  </a:lnTo>
                  <a:lnTo>
                    <a:pt x="56" y="100"/>
                  </a:lnTo>
                  <a:lnTo>
                    <a:pt x="34" y="120"/>
                  </a:lnTo>
                  <a:lnTo>
                    <a:pt x="0" y="137"/>
                  </a:lnTo>
                  <a:lnTo>
                    <a:pt x="3" y="136"/>
                  </a:lnTo>
                  <a:lnTo>
                    <a:pt x="13" y="130"/>
                  </a:lnTo>
                  <a:lnTo>
                    <a:pt x="25" y="120"/>
                  </a:lnTo>
                  <a:lnTo>
                    <a:pt x="39" y="105"/>
                  </a:lnTo>
                  <a:lnTo>
                    <a:pt x="54" y="86"/>
                  </a:lnTo>
                  <a:lnTo>
                    <a:pt x="65" y="62"/>
                  </a:lnTo>
                  <a:lnTo>
                    <a:pt x="73" y="34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674" name="Freeform 186"/>
            <p:cNvSpPr>
              <a:spLocks/>
            </p:cNvSpPr>
            <p:nvPr/>
          </p:nvSpPr>
          <p:spPr bwMode="auto">
            <a:xfrm>
              <a:off x="1209" y="1658"/>
              <a:ext cx="106" cy="76"/>
            </a:xfrm>
            <a:custGeom>
              <a:avLst/>
              <a:gdLst/>
              <a:ahLst/>
              <a:cxnLst>
                <a:cxn ang="0">
                  <a:pos x="106" y="0"/>
                </a:cxn>
                <a:cxn ang="0">
                  <a:pos x="104" y="1"/>
                </a:cxn>
                <a:cxn ang="0">
                  <a:pos x="100" y="7"/>
                </a:cxn>
                <a:cxn ang="0">
                  <a:pos x="93" y="17"/>
                </a:cxn>
                <a:cxn ang="0">
                  <a:pos x="82" y="29"/>
                </a:cxn>
                <a:cxn ang="0">
                  <a:pos x="68" y="42"/>
                </a:cxn>
                <a:cxn ang="0">
                  <a:pos x="49" y="56"/>
                </a:cxn>
                <a:cxn ang="0">
                  <a:pos x="27" y="67"/>
                </a:cxn>
                <a:cxn ang="0">
                  <a:pos x="0" y="76"/>
                </a:cxn>
                <a:cxn ang="0">
                  <a:pos x="4" y="76"/>
                </a:cxn>
                <a:cxn ang="0">
                  <a:pos x="14" y="74"/>
                </a:cxn>
                <a:cxn ang="0">
                  <a:pos x="29" y="70"/>
                </a:cxn>
                <a:cxn ang="0">
                  <a:pos x="48" y="65"/>
                </a:cxn>
                <a:cxn ang="0">
                  <a:pos x="66" y="55"/>
                </a:cxn>
                <a:cxn ang="0">
                  <a:pos x="83" y="42"/>
                </a:cxn>
                <a:cxn ang="0">
                  <a:pos x="97" y="24"/>
                </a:cxn>
                <a:cxn ang="0">
                  <a:pos x="106" y="0"/>
                </a:cxn>
              </a:cxnLst>
              <a:rect l="0" t="0" r="r" b="b"/>
              <a:pathLst>
                <a:path w="106" h="76">
                  <a:moveTo>
                    <a:pt x="106" y="0"/>
                  </a:moveTo>
                  <a:lnTo>
                    <a:pt x="104" y="1"/>
                  </a:lnTo>
                  <a:lnTo>
                    <a:pt x="100" y="7"/>
                  </a:lnTo>
                  <a:lnTo>
                    <a:pt x="93" y="17"/>
                  </a:lnTo>
                  <a:lnTo>
                    <a:pt x="82" y="29"/>
                  </a:lnTo>
                  <a:lnTo>
                    <a:pt x="68" y="42"/>
                  </a:lnTo>
                  <a:lnTo>
                    <a:pt x="49" y="56"/>
                  </a:lnTo>
                  <a:lnTo>
                    <a:pt x="27" y="67"/>
                  </a:lnTo>
                  <a:lnTo>
                    <a:pt x="0" y="76"/>
                  </a:lnTo>
                  <a:lnTo>
                    <a:pt x="4" y="76"/>
                  </a:lnTo>
                  <a:lnTo>
                    <a:pt x="14" y="74"/>
                  </a:lnTo>
                  <a:lnTo>
                    <a:pt x="29" y="70"/>
                  </a:lnTo>
                  <a:lnTo>
                    <a:pt x="48" y="65"/>
                  </a:lnTo>
                  <a:lnTo>
                    <a:pt x="66" y="55"/>
                  </a:lnTo>
                  <a:lnTo>
                    <a:pt x="83" y="42"/>
                  </a:lnTo>
                  <a:lnTo>
                    <a:pt x="97" y="24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675" name="Freeform 187"/>
            <p:cNvSpPr>
              <a:spLocks/>
            </p:cNvSpPr>
            <p:nvPr/>
          </p:nvSpPr>
          <p:spPr bwMode="auto">
            <a:xfrm>
              <a:off x="1275" y="1761"/>
              <a:ext cx="33" cy="210"/>
            </a:xfrm>
            <a:custGeom>
              <a:avLst/>
              <a:gdLst/>
              <a:ahLst/>
              <a:cxnLst>
                <a:cxn ang="0">
                  <a:pos x="17" y="210"/>
                </a:cxn>
                <a:cxn ang="0">
                  <a:pos x="16" y="206"/>
                </a:cxn>
                <a:cxn ang="0">
                  <a:pos x="10" y="193"/>
                </a:cxn>
                <a:cxn ang="0">
                  <a:pos x="6" y="173"/>
                </a:cxn>
                <a:cxn ang="0">
                  <a:pos x="2" y="147"/>
                </a:cxn>
                <a:cxn ang="0">
                  <a:pos x="0" y="115"/>
                </a:cxn>
                <a:cxn ang="0">
                  <a:pos x="3" y="80"/>
                </a:cxn>
                <a:cxn ang="0">
                  <a:pos x="14" y="41"/>
                </a:cxn>
                <a:cxn ang="0">
                  <a:pos x="33" y="0"/>
                </a:cxn>
                <a:cxn ang="0">
                  <a:pos x="31" y="7"/>
                </a:cxn>
                <a:cxn ang="0">
                  <a:pos x="26" y="27"/>
                </a:cxn>
                <a:cxn ang="0">
                  <a:pos x="20" y="56"/>
                </a:cxn>
                <a:cxn ang="0">
                  <a:pos x="14" y="90"/>
                </a:cxn>
                <a:cxn ang="0">
                  <a:pos x="9" y="127"/>
                </a:cxn>
                <a:cxn ang="0">
                  <a:pos x="7" y="161"/>
                </a:cxn>
                <a:cxn ang="0">
                  <a:pos x="9" y="190"/>
                </a:cxn>
                <a:cxn ang="0">
                  <a:pos x="17" y="210"/>
                </a:cxn>
              </a:cxnLst>
              <a:rect l="0" t="0" r="r" b="b"/>
              <a:pathLst>
                <a:path w="33" h="210">
                  <a:moveTo>
                    <a:pt x="17" y="210"/>
                  </a:moveTo>
                  <a:lnTo>
                    <a:pt x="16" y="206"/>
                  </a:lnTo>
                  <a:lnTo>
                    <a:pt x="10" y="193"/>
                  </a:lnTo>
                  <a:lnTo>
                    <a:pt x="6" y="173"/>
                  </a:lnTo>
                  <a:lnTo>
                    <a:pt x="2" y="147"/>
                  </a:lnTo>
                  <a:lnTo>
                    <a:pt x="0" y="115"/>
                  </a:lnTo>
                  <a:lnTo>
                    <a:pt x="3" y="80"/>
                  </a:lnTo>
                  <a:lnTo>
                    <a:pt x="14" y="41"/>
                  </a:lnTo>
                  <a:lnTo>
                    <a:pt x="33" y="0"/>
                  </a:lnTo>
                  <a:lnTo>
                    <a:pt x="31" y="7"/>
                  </a:lnTo>
                  <a:lnTo>
                    <a:pt x="26" y="27"/>
                  </a:lnTo>
                  <a:lnTo>
                    <a:pt x="20" y="56"/>
                  </a:lnTo>
                  <a:lnTo>
                    <a:pt x="14" y="90"/>
                  </a:lnTo>
                  <a:lnTo>
                    <a:pt x="9" y="127"/>
                  </a:lnTo>
                  <a:lnTo>
                    <a:pt x="7" y="161"/>
                  </a:lnTo>
                  <a:lnTo>
                    <a:pt x="9" y="190"/>
                  </a:lnTo>
                  <a:lnTo>
                    <a:pt x="17" y="2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676" name="Freeform 188"/>
            <p:cNvSpPr>
              <a:spLocks/>
            </p:cNvSpPr>
            <p:nvPr/>
          </p:nvSpPr>
          <p:spPr bwMode="auto">
            <a:xfrm>
              <a:off x="931" y="2690"/>
              <a:ext cx="1528" cy="425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1528" y="425"/>
                </a:cxn>
                <a:cxn ang="0">
                  <a:pos x="1524" y="424"/>
                </a:cxn>
                <a:cxn ang="0">
                  <a:pos x="1512" y="419"/>
                </a:cxn>
                <a:cxn ang="0">
                  <a:pos x="1492" y="414"/>
                </a:cxn>
                <a:cxn ang="0">
                  <a:pos x="1467" y="405"/>
                </a:cxn>
                <a:cxn ang="0">
                  <a:pos x="1435" y="395"/>
                </a:cxn>
                <a:cxn ang="0">
                  <a:pos x="1396" y="383"/>
                </a:cxn>
                <a:cxn ang="0">
                  <a:pos x="1354" y="369"/>
                </a:cxn>
                <a:cxn ang="0">
                  <a:pos x="1306" y="353"/>
                </a:cxn>
                <a:cxn ang="0">
                  <a:pos x="1254" y="337"/>
                </a:cxn>
                <a:cxn ang="0">
                  <a:pos x="1197" y="319"/>
                </a:cxn>
                <a:cxn ang="0">
                  <a:pos x="1138" y="301"/>
                </a:cxn>
                <a:cxn ang="0">
                  <a:pos x="1076" y="281"/>
                </a:cxn>
                <a:cxn ang="0">
                  <a:pos x="1011" y="261"/>
                </a:cxn>
                <a:cxn ang="0">
                  <a:pos x="944" y="240"/>
                </a:cxn>
                <a:cxn ang="0">
                  <a:pos x="877" y="220"/>
                </a:cxn>
                <a:cxn ang="0">
                  <a:pos x="807" y="199"/>
                </a:cxn>
                <a:cxn ang="0">
                  <a:pos x="738" y="178"/>
                </a:cxn>
                <a:cxn ang="0">
                  <a:pos x="670" y="158"/>
                </a:cxn>
                <a:cxn ang="0">
                  <a:pos x="601" y="138"/>
                </a:cxn>
                <a:cxn ang="0">
                  <a:pos x="535" y="119"/>
                </a:cxn>
                <a:cxn ang="0">
                  <a:pos x="470" y="100"/>
                </a:cxn>
                <a:cxn ang="0">
                  <a:pos x="406" y="83"/>
                </a:cxn>
                <a:cxn ang="0">
                  <a:pos x="346" y="66"/>
                </a:cxn>
                <a:cxn ang="0">
                  <a:pos x="288" y="52"/>
                </a:cxn>
                <a:cxn ang="0">
                  <a:pos x="234" y="38"/>
                </a:cxn>
                <a:cxn ang="0">
                  <a:pos x="185" y="27"/>
                </a:cxn>
                <a:cxn ang="0">
                  <a:pos x="139" y="17"/>
                </a:cxn>
                <a:cxn ang="0">
                  <a:pos x="98" y="10"/>
                </a:cxn>
                <a:cxn ang="0">
                  <a:pos x="65" y="4"/>
                </a:cxn>
                <a:cxn ang="0">
                  <a:pos x="36" y="1"/>
                </a:cxn>
                <a:cxn ang="0">
                  <a:pos x="14" y="0"/>
                </a:cxn>
                <a:cxn ang="0">
                  <a:pos x="0" y="3"/>
                </a:cxn>
              </a:cxnLst>
              <a:rect l="0" t="0" r="r" b="b"/>
              <a:pathLst>
                <a:path w="1528" h="425">
                  <a:moveTo>
                    <a:pt x="0" y="3"/>
                  </a:moveTo>
                  <a:lnTo>
                    <a:pt x="1528" y="425"/>
                  </a:lnTo>
                  <a:lnTo>
                    <a:pt x="1524" y="424"/>
                  </a:lnTo>
                  <a:lnTo>
                    <a:pt x="1512" y="419"/>
                  </a:lnTo>
                  <a:lnTo>
                    <a:pt x="1492" y="414"/>
                  </a:lnTo>
                  <a:lnTo>
                    <a:pt x="1467" y="405"/>
                  </a:lnTo>
                  <a:lnTo>
                    <a:pt x="1435" y="395"/>
                  </a:lnTo>
                  <a:lnTo>
                    <a:pt x="1396" y="383"/>
                  </a:lnTo>
                  <a:lnTo>
                    <a:pt x="1354" y="369"/>
                  </a:lnTo>
                  <a:lnTo>
                    <a:pt x="1306" y="353"/>
                  </a:lnTo>
                  <a:lnTo>
                    <a:pt x="1254" y="337"/>
                  </a:lnTo>
                  <a:lnTo>
                    <a:pt x="1197" y="319"/>
                  </a:lnTo>
                  <a:lnTo>
                    <a:pt x="1138" y="301"/>
                  </a:lnTo>
                  <a:lnTo>
                    <a:pt x="1076" y="281"/>
                  </a:lnTo>
                  <a:lnTo>
                    <a:pt x="1011" y="261"/>
                  </a:lnTo>
                  <a:lnTo>
                    <a:pt x="944" y="240"/>
                  </a:lnTo>
                  <a:lnTo>
                    <a:pt x="877" y="220"/>
                  </a:lnTo>
                  <a:lnTo>
                    <a:pt x="807" y="199"/>
                  </a:lnTo>
                  <a:lnTo>
                    <a:pt x="738" y="178"/>
                  </a:lnTo>
                  <a:lnTo>
                    <a:pt x="670" y="158"/>
                  </a:lnTo>
                  <a:lnTo>
                    <a:pt x="601" y="138"/>
                  </a:lnTo>
                  <a:lnTo>
                    <a:pt x="535" y="119"/>
                  </a:lnTo>
                  <a:lnTo>
                    <a:pt x="470" y="100"/>
                  </a:lnTo>
                  <a:lnTo>
                    <a:pt x="406" y="83"/>
                  </a:lnTo>
                  <a:lnTo>
                    <a:pt x="346" y="66"/>
                  </a:lnTo>
                  <a:lnTo>
                    <a:pt x="288" y="52"/>
                  </a:lnTo>
                  <a:lnTo>
                    <a:pt x="234" y="38"/>
                  </a:lnTo>
                  <a:lnTo>
                    <a:pt x="185" y="27"/>
                  </a:lnTo>
                  <a:lnTo>
                    <a:pt x="139" y="17"/>
                  </a:lnTo>
                  <a:lnTo>
                    <a:pt x="98" y="10"/>
                  </a:lnTo>
                  <a:lnTo>
                    <a:pt x="65" y="4"/>
                  </a:lnTo>
                  <a:lnTo>
                    <a:pt x="36" y="1"/>
                  </a:lnTo>
                  <a:lnTo>
                    <a:pt x="14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2997200"/>
            <a:ext cx="4316413" cy="36004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1800"/>
              <a:t>С  востока стали приходить тревожные известия о том ,что из глубин Азии , из степей Забайкалья двинулись на завоевание новых земель и овладения богатствами , огромные полчища кочевников - монголов .В историю они вошли под названием монголо –татары. .Монгольские племена в этих завоевательных походах против ближайших и дальних соседей возглавил Чингисхан. </a:t>
            </a:r>
          </a:p>
        </p:txBody>
      </p:sp>
      <p:sp>
        <p:nvSpPr>
          <p:cNvPr id="65544" name="Rectangle 8"/>
          <p:cNvSpPr>
            <a:spLocks noGrp="1" noChangeArrowheads="1"/>
          </p:cNvSpPr>
          <p:nvPr>
            <p:ph type="title"/>
          </p:nvPr>
        </p:nvSpPr>
        <p:spPr>
          <a:xfrm>
            <a:off x="5148263" y="260350"/>
            <a:ext cx="3995737" cy="2439988"/>
          </a:xfrm>
        </p:spPr>
        <p:txBody>
          <a:bodyPr/>
          <a:lstStyle/>
          <a:p>
            <a:pPr algn="l"/>
            <a:r>
              <a:rPr lang="ru-RU" sz="1800" b="1" i="1"/>
              <a:t>Невозможно быть русским, </a:t>
            </a:r>
            <a:br>
              <a:rPr lang="ru-RU" sz="1800" b="1" i="1"/>
            </a:br>
            <a:r>
              <a:rPr lang="ru-RU" sz="1800" b="1" i="1"/>
              <a:t>Непрядву сочтя за ручей. </a:t>
            </a:r>
            <a:br>
              <a:rPr lang="ru-RU" sz="1800" b="1" i="1"/>
            </a:br>
            <a:r>
              <a:rPr lang="ru-RU" sz="1800" b="1" i="1"/>
              <a:t>Не любя свой народ, </a:t>
            </a:r>
            <a:br>
              <a:rPr lang="ru-RU" sz="1800" b="1" i="1"/>
            </a:br>
            <a:r>
              <a:rPr lang="ru-RU" sz="1800" b="1" i="1"/>
              <a:t>Не полюбишь ни чей… </a:t>
            </a:r>
            <a:br>
              <a:rPr lang="ru-RU" sz="1800" b="1" i="1"/>
            </a:br>
            <a:r>
              <a:rPr lang="ru-RU" sz="1800" b="1" i="1"/>
              <a:t>Мы прикрыли Европу </a:t>
            </a:r>
            <a:br>
              <a:rPr lang="ru-RU" sz="1800" b="1" i="1"/>
            </a:br>
            <a:r>
              <a:rPr lang="ru-RU" sz="1800" b="1" i="1"/>
              <a:t>Щитами червлеными, </a:t>
            </a:r>
            <a:br>
              <a:rPr lang="ru-RU" sz="1800" b="1" i="1"/>
            </a:br>
            <a:r>
              <a:rPr lang="ru-RU" sz="1800" b="1" i="1"/>
              <a:t>Как прикрыли потом – </a:t>
            </a:r>
            <a:br>
              <a:rPr lang="ru-RU" sz="1800" b="1" i="1"/>
            </a:br>
            <a:r>
              <a:rPr lang="ru-RU" sz="1800" b="1" i="1"/>
              <a:t>Двадцатью миллионами. </a:t>
            </a:r>
            <a:br>
              <a:rPr lang="ru-RU" sz="1800" b="1" i="1"/>
            </a:br>
            <a:r>
              <a:rPr lang="ru-RU" sz="1800"/>
              <a:t> </a:t>
            </a:r>
            <a:r>
              <a:rPr lang="ru-RU" sz="1600" i="1"/>
              <a:t>Е. Евтушенко</a:t>
            </a:r>
            <a:r>
              <a:rPr lang="ru-RU" sz="1800"/>
              <a:t>.</a:t>
            </a:r>
          </a:p>
        </p:txBody>
      </p:sp>
      <p:sp>
        <p:nvSpPr>
          <p:cNvPr id="6554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pic>
        <p:nvPicPr>
          <p:cNvPr id="65545" name="Picture 9"/>
          <p:cNvPicPr>
            <a:picLocks noChangeAspect="1" noChangeArrowheads="1"/>
          </p:cNvPicPr>
          <p:nvPr/>
        </p:nvPicPr>
        <p:blipFill>
          <a:blip r:embed="rId2" cstate="email">
            <a:lum bright="6000" contrast="6000"/>
          </a:blip>
          <a:srcRect/>
          <a:stretch>
            <a:fillRect/>
          </a:stretch>
        </p:blipFill>
        <p:spPr bwMode="auto">
          <a:xfrm>
            <a:off x="1000100" y="2571744"/>
            <a:ext cx="3819522" cy="3786214"/>
          </a:xfrm>
          <a:prstGeom prst="rect">
            <a:avLst/>
          </a:prstGeom>
          <a:noFill/>
        </p:spPr>
      </p:pic>
      <p:graphicFrame>
        <p:nvGraphicFramePr>
          <p:cNvPr id="65556" name="Group 20"/>
          <p:cNvGraphicFramePr>
            <a:graphicFrameLocks noGrp="1"/>
          </p:cNvGraphicFramePr>
          <p:nvPr/>
        </p:nvGraphicFramePr>
        <p:xfrm>
          <a:off x="0" y="0"/>
          <a:ext cx="208280" cy="5491163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5491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5557" name="Rectangle 21"/>
          <p:cNvSpPr>
            <a:spLocks noChangeArrowheads="1"/>
          </p:cNvSpPr>
          <p:nvPr/>
        </p:nvSpPr>
        <p:spPr bwMode="auto">
          <a:xfrm>
            <a:off x="0" y="5491163"/>
            <a:ext cx="18415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i="0"/>
              <a:t/>
            </a:r>
            <a:br>
              <a:rPr lang="ru-RU" i="0"/>
            </a:br>
            <a:endParaRPr lang="ru-RU" i="0"/>
          </a:p>
          <a:p>
            <a:pPr eaLnBrk="0" hangingPunct="0"/>
            <a:endParaRPr lang="ru-RU" i="0"/>
          </a:p>
        </p:txBody>
      </p:sp>
      <p:pic>
        <p:nvPicPr>
          <p:cNvPr id="65560" name="Picture 2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>
            <a:lum bright="6000" contrast="-6000"/>
          </a:blip>
          <a:srcRect/>
          <a:stretch>
            <a:fillRect/>
          </a:stretch>
        </p:blipFill>
        <p:spPr>
          <a:xfrm>
            <a:off x="179388" y="188913"/>
            <a:ext cx="1703387" cy="2808287"/>
          </a:xfrm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/>
              <a:t>Нашествие Батыя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68313" y="1612900"/>
            <a:ext cx="4038600" cy="2178050"/>
          </a:xfrm>
        </p:spPr>
        <p:txBody>
          <a:bodyPr/>
          <a:lstStyle/>
          <a:p>
            <a:endParaRPr lang="ru-RU" sz="2400"/>
          </a:p>
        </p:txBody>
      </p:sp>
      <p:sp>
        <p:nvSpPr>
          <p:cNvPr id="57348" name="Rectangle 4"/>
          <p:cNvSpPr>
            <a:spLocks noGrp="1" noChangeArrowheads="1"/>
          </p:cNvSpPr>
          <p:nvPr>
            <p:ph sz="quarter" idx="2"/>
          </p:nvPr>
        </p:nvSpPr>
        <p:spPr>
          <a:xfrm>
            <a:off x="4643438" y="1612900"/>
            <a:ext cx="4038600" cy="2178050"/>
          </a:xfrm>
        </p:spPr>
        <p:txBody>
          <a:bodyPr/>
          <a:lstStyle/>
          <a:p>
            <a:endParaRPr lang="ru-RU" sz="2400"/>
          </a:p>
        </p:txBody>
      </p:sp>
      <p:sp>
        <p:nvSpPr>
          <p:cNvPr id="57349" name="Rectangle 5"/>
          <p:cNvSpPr>
            <a:spLocks noGrp="1" noChangeArrowheads="1"/>
          </p:cNvSpPr>
          <p:nvPr>
            <p:ph type="body" sz="half" idx="3"/>
          </p:nvPr>
        </p:nvSpPr>
        <p:spPr>
          <a:xfrm>
            <a:off x="539750" y="4797425"/>
            <a:ext cx="8229600" cy="1871663"/>
          </a:xfrm>
        </p:spPr>
        <p:txBody>
          <a:bodyPr/>
          <a:lstStyle/>
          <a:p>
            <a:r>
              <a:rPr lang="ru-RU" sz="2800"/>
              <a:t>Монгольское вторжение принесло русской земле страшное разорение. Из 74 городов 49 были разрушены, а в 14 жизнь более не возродилась</a:t>
            </a:r>
          </a:p>
        </p:txBody>
      </p:sp>
      <p:sp>
        <p:nvSpPr>
          <p:cNvPr id="5735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pic>
        <p:nvPicPr>
          <p:cNvPr id="57350" name="Picture 6"/>
          <p:cNvPicPr>
            <a:picLocks noChangeAspect="1" noChangeArrowheads="1"/>
          </p:cNvPicPr>
          <p:nvPr/>
        </p:nvPicPr>
        <p:blipFill>
          <a:blip r:embed="rId2" cstate="email">
            <a:lum bright="6000" contrast="6000"/>
          </a:blip>
          <a:srcRect/>
          <a:stretch>
            <a:fillRect/>
          </a:stretch>
        </p:blipFill>
        <p:spPr bwMode="auto">
          <a:xfrm>
            <a:off x="250825" y="1557338"/>
            <a:ext cx="4776544" cy="2514604"/>
          </a:xfrm>
          <a:prstGeom prst="rect">
            <a:avLst/>
          </a:prstGeom>
          <a:noFill/>
        </p:spPr>
      </p:pic>
      <p:graphicFrame>
        <p:nvGraphicFramePr>
          <p:cNvPr id="57361" name="Group 17"/>
          <p:cNvGraphicFramePr>
            <a:graphicFrameLocks noGrp="1"/>
          </p:cNvGraphicFramePr>
          <p:nvPr/>
        </p:nvGraphicFramePr>
        <p:xfrm>
          <a:off x="0" y="0"/>
          <a:ext cx="208280" cy="669925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669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7362" name="Rectangle 18"/>
          <p:cNvSpPr>
            <a:spLocks noChangeArrowheads="1"/>
          </p:cNvSpPr>
          <p:nvPr/>
        </p:nvSpPr>
        <p:spPr bwMode="auto">
          <a:xfrm>
            <a:off x="0" y="669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 i="0"/>
          </a:p>
        </p:txBody>
      </p:sp>
      <p:sp>
        <p:nvSpPr>
          <p:cNvPr id="57364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pic>
        <p:nvPicPr>
          <p:cNvPr id="57363" name="Picture 19"/>
          <p:cNvPicPr>
            <a:picLocks noChangeAspect="1" noChangeArrowheads="1"/>
          </p:cNvPicPr>
          <p:nvPr/>
        </p:nvPicPr>
        <p:blipFill>
          <a:blip r:embed="rId3" cstate="email">
            <a:lum bright="6000" contrast="6000"/>
          </a:blip>
          <a:srcRect/>
          <a:stretch>
            <a:fillRect/>
          </a:stretch>
        </p:blipFill>
        <p:spPr bwMode="auto">
          <a:xfrm>
            <a:off x="6000760" y="668616"/>
            <a:ext cx="2960678" cy="3552547"/>
          </a:xfrm>
          <a:prstGeom prst="rect">
            <a:avLst/>
          </a:prstGeom>
          <a:noFill/>
        </p:spPr>
      </p:pic>
      <p:graphicFrame>
        <p:nvGraphicFramePr>
          <p:cNvPr id="57374" name="Group 30"/>
          <p:cNvGraphicFramePr>
            <a:graphicFrameLocks noGrp="1"/>
          </p:cNvGraphicFramePr>
          <p:nvPr/>
        </p:nvGraphicFramePr>
        <p:xfrm>
          <a:off x="0" y="0"/>
          <a:ext cx="208280" cy="2419350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2419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7375" name="Rectangle 31"/>
          <p:cNvSpPr>
            <a:spLocks noChangeArrowheads="1"/>
          </p:cNvSpPr>
          <p:nvPr/>
        </p:nvSpPr>
        <p:spPr bwMode="auto">
          <a:xfrm>
            <a:off x="0" y="2419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 i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863600"/>
          </a:xfrm>
        </p:spPr>
        <p:txBody>
          <a:bodyPr/>
          <a:lstStyle/>
          <a:p>
            <a:r>
              <a:rPr lang="ru-RU" b="1"/>
              <a:t>Евпатий Коловрат 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557338"/>
            <a:ext cx="5580063" cy="452596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1800"/>
              <a:t>«Ты знаешь ли, витязь, ужасную весть ?</a:t>
            </a:r>
          </a:p>
          <a:p>
            <a:pPr>
              <a:lnSpc>
                <a:spcPct val="80000"/>
              </a:lnSpc>
            </a:pPr>
            <a:r>
              <a:rPr lang="ru-RU" sz="1800"/>
              <a:t> В рязанские стены вломились татары  </a:t>
            </a:r>
          </a:p>
          <a:p>
            <a:pPr>
              <a:lnSpc>
                <a:spcPct val="80000"/>
              </a:lnSpc>
            </a:pPr>
            <a:r>
              <a:rPr lang="ru-RU" sz="1800"/>
              <a:t>Там сильные долго сшибались удары, </a:t>
            </a:r>
          </a:p>
          <a:p>
            <a:pPr>
              <a:lnSpc>
                <a:spcPct val="80000"/>
              </a:lnSpc>
            </a:pPr>
            <a:r>
              <a:rPr lang="ru-RU" sz="1800"/>
              <a:t>Там долго сражались с насилием честь, </a:t>
            </a:r>
          </a:p>
          <a:p>
            <a:pPr>
              <a:lnSpc>
                <a:spcPct val="80000"/>
              </a:lnSpc>
            </a:pPr>
            <a:r>
              <a:rPr lang="ru-RU" sz="1800"/>
              <a:t>Но всех победили Батыевы рати : </a:t>
            </a:r>
          </a:p>
          <a:p>
            <a:pPr>
              <a:lnSpc>
                <a:spcPct val="80000"/>
              </a:lnSpc>
            </a:pPr>
            <a:r>
              <a:rPr lang="ru-RU" sz="1800"/>
              <a:t>Наш град - пепелище и князь наш убит Евпатию бледный гонец говорит, </a:t>
            </a:r>
          </a:p>
          <a:p>
            <a:pPr>
              <a:lnSpc>
                <a:spcPct val="80000"/>
              </a:lnSpc>
            </a:pPr>
            <a:r>
              <a:rPr lang="ru-RU" sz="1800"/>
              <a:t>И , страшно бледнея , внимает Евпатий… </a:t>
            </a:r>
          </a:p>
          <a:p>
            <a:pPr>
              <a:lnSpc>
                <a:spcPct val="80000"/>
              </a:lnSpc>
            </a:pPr>
            <a:r>
              <a:rPr lang="ru-RU" sz="1800"/>
              <a:t>... Не синее море кипит и шумит , </a:t>
            </a:r>
          </a:p>
          <a:p>
            <a:pPr>
              <a:lnSpc>
                <a:spcPct val="80000"/>
              </a:lnSpc>
            </a:pPr>
            <a:r>
              <a:rPr lang="ru-RU" sz="1800"/>
              <a:t>Почуяв внезапный набег урагана , </a:t>
            </a:r>
          </a:p>
          <a:p>
            <a:pPr>
              <a:lnSpc>
                <a:spcPct val="80000"/>
              </a:lnSpc>
            </a:pPr>
            <a:r>
              <a:rPr lang="ru-RU" sz="1800"/>
              <a:t>Редеет ночного тумана покров, </a:t>
            </a:r>
          </a:p>
          <a:p>
            <a:pPr>
              <a:lnSpc>
                <a:spcPct val="80000"/>
              </a:lnSpc>
            </a:pPr>
            <a:r>
              <a:rPr lang="ru-RU" sz="1800"/>
              <a:t>Утихла долина убийства и славы, </a:t>
            </a:r>
          </a:p>
          <a:p>
            <a:pPr>
              <a:lnSpc>
                <a:spcPct val="80000"/>
              </a:lnSpc>
            </a:pPr>
            <a:r>
              <a:rPr lang="ru-RU" sz="1800"/>
              <a:t>Кто сей на долине убийства и славы </a:t>
            </a:r>
          </a:p>
          <a:p>
            <a:pPr>
              <a:lnSpc>
                <a:spcPct val="80000"/>
              </a:lnSpc>
            </a:pPr>
            <a:r>
              <a:rPr lang="ru-RU" sz="1800"/>
              <a:t>Лежит , окружённый телами врагов? </a:t>
            </a:r>
          </a:p>
          <a:p>
            <a:pPr>
              <a:lnSpc>
                <a:spcPct val="80000"/>
              </a:lnSpc>
            </a:pPr>
            <a:r>
              <a:rPr lang="ru-RU" sz="1800"/>
              <a:t>Уста уж не кличут бестрепетных братии, </a:t>
            </a:r>
          </a:p>
          <a:p>
            <a:pPr>
              <a:lnSpc>
                <a:spcPct val="80000"/>
              </a:lnSpc>
            </a:pPr>
            <a:r>
              <a:rPr lang="ru-RU" sz="1800"/>
              <a:t>Уж кровь запеклася в отверстиях лат, </a:t>
            </a:r>
          </a:p>
          <a:p>
            <a:pPr>
              <a:lnSpc>
                <a:spcPct val="80000"/>
              </a:lnSpc>
            </a:pPr>
            <a:r>
              <a:rPr lang="ru-RU" sz="1800"/>
              <a:t>А длань ещё держит кровавый булат: </a:t>
            </a:r>
          </a:p>
          <a:p>
            <a:pPr>
              <a:lnSpc>
                <a:spcPct val="80000"/>
              </a:lnSpc>
            </a:pPr>
            <a:r>
              <a:rPr lang="ru-RU" sz="1800"/>
              <a:t>Сей падший воитель свободы -Евпатий!</a:t>
            </a:r>
          </a:p>
        </p:txBody>
      </p:sp>
      <p:pic>
        <p:nvPicPr>
          <p:cNvPr id="4104" name="Picture 8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143504" y="1531602"/>
            <a:ext cx="3214710" cy="459371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4000"/>
              <a:t>Оборона русских городов</a:t>
            </a:r>
          </a:p>
        </p:txBody>
      </p:sp>
      <p:sp>
        <p:nvSpPr>
          <p:cNvPr id="67589" name="Rectangle 5"/>
          <p:cNvSpPr>
            <a:spLocks noGrp="1" noChangeArrowheads="1"/>
          </p:cNvSpPr>
          <p:nvPr>
            <p:ph sz="quarter" idx="1"/>
          </p:nvPr>
        </p:nvSpPr>
        <p:spPr>
          <a:xfrm>
            <a:off x="468313" y="1628775"/>
            <a:ext cx="4038600" cy="2185988"/>
          </a:xfrm>
        </p:spPr>
        <p:txBody>
          <a:bodyPr/>
          <a:lstStyle/>
          <a:p>
            <a:endParaRPr lang="ru-RU" sz="2400"/>
          </a:p>
        </p:txBody>
      </p:sp>
      <p:sp>
        <p:nvSpPr>
          <p:cNvPr id="6759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pic>
        <p:nvPicPr>
          <p:cNvPr id="67592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628775"/>
            <a:ext cx="7343775" cy="3043238"/>
          </a:xfrm>
          <a:prstGeom prst="rect">
            <a:avLst/>
          </a:prstGeom>
          <a:noFill/>
        </p:spPr>
      </p:pic>
      <p:graphicFrame>
        <p:nvGraphicFramePr>
          <p:cNvPr id="67603" name="Group 19"/>
          <p:cNvGraphicFramePr>
            <a:graphicFrameLocks noGrp="1"/>
          </p:cNvGraphicFramePr>
          <p:nvPr/>
        </p:nvGraphicFramePr>
        <p:xfrm>
          <a:off x="0" y="0"/>
          <a:ext cx="208280" cy="1473200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1473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7604" name="Rectangle 20"/>
          <p:cNvSpPr>
            <a:spLocks noChangeArrowheads="1"/>
          </p:cNvSpPr>
          <p:nvPr/>
        </p:nvSpPr>
        <p:spPr bwMode="auto">
          <a:xfrm>
            <a:off x="0" y="1473200"/>
            <a:ext cx="1841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i="0"/>
              <a:t/>
            </a:r>
            <a:br>
              <a:rPr lang="ru-RU" i="0"/>
            </a:br>
            <a:endParaRPr lang="ru-RU" i="0"/>
          </a:p>
          <a:p>
            <a:pPr eaLnBrk="0" hangingPunct="0"/>
            <a:endParaRPr lang="ru-RU" i="0"/>
          </a:p>
        </p:txBody>
      </p:sp>
      <p:sp>
        <p:nvSpPr>
          <p:cNvPr id="67607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pic>
        <p:nvPicPr>
          <p:cNvPr id="67606" name="Picture 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77050" y="188913"/>
            <a:ext cx="2028825" cy="2447925"/>
          </a:xfrm>
          <a:prstGeom prst="rect">
            <a:avLst/>
          </a:prstGeom>
          <a:noFill/>
        </p:spPr>
      </p:pic>
      <p:graphicFrame>
        <p:nvGraphicFramePr>
          <p:cNvPr id="67617" name="Group 33"/>
          <p:cNvGraphicFramePr>
            <a:graphicFrameLocks noGrp="1"/>
          </p:cNvGraphicFramePr>
          <p:nvPr/>
        </p:nvGraphicFramePr>
        <p:xfrm>
          <a:off x="0" y="0"/>
          <a:ext cx="208280" cy="1419225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1419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7618" name="Rectangle 34"/>
          <p:cNvSpPr>
            <a:spLocks noChangeArrowheads="1"/>
          </p:cNvSpPr>
          <p:nvPr/>
        </p:nvSpPr>
        <p:spPr bwMode="auto">
          <a:xfrm>
            <a:off x="0" y="1419225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i="0"/>
              <a:t/>
            </a:r>
            <a:br>
              <a:rPr lang="ru-RU" i="0"/>
            </a:br>
            <a:endParaRPr lang="ru-RU" i="0"/>
          </a:p>
        </p:txBody>
      </p:sp>
      <p:pic>
        <p:nvPicPr>
          <p:cNvPr id="67605" name="Picture 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4221163"/>
            <a:ext cx="1901825" cy="2376487"/>
          </a:xfrm>
          <a:prstGeom prst="rect">
            <a:avLst/>
          </a:prstGeom>
          <a:noFill/>
        </p:spPr>
      </p:pic>
      <p:sp>
        <p:nvSpPr>
          <p:cNvPr id="67619" name="Text Box 35"/>
          <p:cNvSpPr txBox="1">
            <a:spLocks noChangeArrowheads="1"/>
          </p:cNvSpPr>
          <p:nvPr/>
        </p:nvSpPr>
        <p:spPr bwMode="auto">
          <a:xfrm>
            <a:off x="6948488" y="2698750"/>
            <a:ext cx="21955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/>
              <a:t>Метательная машина монголов</a:t>
            </a:r>
          </a:p>
        </p:txBody>
      </p:sp>
      <p:sp>
        <p:nvSpPr>
          <p:cNvPr id="67620" name="Text Box 36"/>
          <p:cNvSpPr txBox="1">
            <a:spLocks noChangeArrowheads="1"/>
          </p:cNvSpPr>
          <p:nvPr/>
        </p:nvSpPr>
        <p:spPr bwMode="auto">
          <a:xfrm>
            <a:off x="2066925" y="6586538"/>
            <a:ext cx="50260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/>
              <a:t>Подвижная башня (Гуляй-город)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pic>
        <p:nvPicPr>
          <p:cNvPr id="52232" name="Picture 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6443663" cy="3357563"/>
          </a:xfrm>
          <a:prstGeom prst="rect">
            <a:avLst/>
          </a:prstGeom>
          <a:noFill/>
        </p:spPr>
      </p:pic>
      <p:graphicFrame>
        <p:nvGraphicFramePr>
          <p:cNvPr id="52243" name="Group 19"/>
          <p:cNvGraphicFramePr>
            <a:graphicFrameLocks noGrp="1"/>
          </p:cNvGraphicFramePr>
          <p:nvPr/>
        </p:nvGraphicFramePr>
        <p:xfrm>
          <a:off x="0" y="0"/>
          <a:ext cx="208280" cy="3071813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3071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2253" name="Group 29"/>
          <p:cNvGraphicFramePr>
            <a:graphicFrameLocks noGrp="1"/>
          </p:cNvGraphicFramePr>
          <p:nvPr/>
        </p:nvGraphicFramePr>
        <p:xfrm>
          <a:off x="0" y="3071813"/>
          <a:ext cx="208280" cy="2894013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2894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2255" name="Rectangle 31"/>
          <p:cNvSpPr>
            <a:spLocks noChangeArrowheads="1"/>
          </p:cNvSpPr>
          <p:nvPr/>
        </p:nvSpPr>
        <p:spPr bwMode="auto">
          <a:xfrm>
            <a:off x="0" y="0"/>
            <a:ext cx="1831975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112" tIns="914112" rIns="914112" bIns="228528" anchor="ctr">
            <a:spAutoFit/>
          </a:bodyPr>
          <a:lstStyle/>
          <a:p>
            <a:r>
              <a:rPr lang="ru-RU" sz="100" i="0">
                <a:cs typeface="Times New Roman" pitchFamily="18" charset="0"/>
              </a:rPr>
              <a:t/>
            </a:r>
            <a:br>
              <a:rPr lang="ru-RU" sz="100" i="0">
                <a:cs typeface="Times New Roman" pitchFamily="18" charset="0"/>
              </a:rPr>
            </a:br>
            <a:endParaRPr lang="ru-RU" sz="1100" i="0"/>
          </a:p>
          <a:p>
            <a:pPr eaLnBrk="0" hangingPunct="0"/>
            <a:r>
              <a:rPr lang="ru-RU" sz="100" i="0">
                <a:cs typeface="Times New Roman" pitchFamily="18" charset="0"/>
              </a:rPr>
              <a:t> </a:t>
            </a:r>
          </a:p>
          <a:p>
            <a:pPr eaLnBrk="0" hangingPunct="0"/>
            <a:r>
              <a:rPr lang="ru-RU" sz="100" i="0">
                <a:cs typeface="Times New Roman" pitchFamily="18" charset="0"/>
              </a:rPr>
              <a:t/>
            </a:r>
            <a:br>
              <a:rPr lang="ru-RU" sz="100" i="0">
                <a:cs typeface="Times New Roman" pitchFamily="18" charset="0"/>
              </a:rPr>
            </a:br>
            <a:endParaRPr lang="ru-RU" sz="1100" i="0"/>
          </a:p>
          <a:p>
            <a:pPr eaLnBrk="0" hangingPunct="0"/>
            <a:endParaRPr lang="ru-RU" i="0"/>
          </a:p>
        </p:txBody>
      </p:sp>
      <p:sp>
        <p:nvSpPr>
          <p:cNvPr id="52256" name="Rectangle 3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pic>
        <p:nvPicPr>
          <p:cNvPr id="52254" name="Picture 3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76550" y="3000372"/>
            <a:ext cx="6267450" cy="3219450"/>
          </a:xfrm>
          <a:prstGeom prst="rect">
            <a:avLst/>
          </a:prstGeom>
          <a:noFill/>
        </p:spPr>
      </p:pic>
      <p:graphicFrame>
        <p:nvGraphicFramePr>
          <p:cNvPr id="52266" name="Group 42"/>
          <p:cNvGraphicFramePr>
            <a:graphicFrameLocks noGrp="1"/>
          </p:cNvGraphicFramePr>
          <p:nvPr/>
        </p:nvGraphicFramePr>
        <p:xfrm>
          <a:off x="0" y="1801813"/>
          <a:ext cx="208280" cy="3786188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3786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2267" name="Rectangle 43"/>
          <p:cNvSpPr>
            <a:spLocks noChangeArrowheads="1"/>
          </p:cNvSpPr>
          <p:nvPr/>
        </p:nvSpPr>
        <p:spPr bwMode="auto">
          <a:xfrm>
            <a:off x="0" y="5588000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i="0"/>
              <a:t/>
            </a:r>
            <a:br>
              <a:rPr lang="ru-RU" i="0"/>
            </a:br>
            <a:endParaRPr lang="ru-RU" i="0"/>
          </a:p>
        </p:txBody>
      </p:sp>
      <p:sp>
        <p:nvSpPr>
          <p:cNvPr id="52268" name="Text Box 44"/>
          <p:cNvSpPr txBox="1">
            <a:spLocks noChangeArrowheads="1"/>
          </p:cNvSpPr>
          <p:nvPr/>
        </p:nvSpPr>
        <p:spPr bwMode="auto">
          <a:xfrm>
            <a:off x="0" y="5500702"/>
            <a:ext cx="892971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i="0" dirty="0"/>
              <a:t>Сравните состав и вооружение русского и монголо-татарского войска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/>
              <a:t>Родина Чингисхана – Читинская область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1600200"/>
            <a:ext cx="4316412" cy="485298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1800"/>
              <a:t>Чингисхан родился в семье знатного монгола Есугэй-багатура, по одним источникам, в 1155-м, по другим — в 1162 году. Официальная династийная история Монгольской империи «Тайная история монголов» сообщает, что это произошло в местности Дэлиун-болдах. Полагают, что речь может идти об урочище на правом берегу реки Онон (бассейн Амура), кото­рое у местного населения в прошлом веке носило название Дэлюн-булдак. Располагалось оно в 230 верстах к юго-запа­ду от города Нерчинска и в 8 верстах к северу от тогдашней российско-китайской границы. Если это отождествление верно, то родился Чингисхан на территории современной Читинской области. </a:t>
            </a:r>
          </a:p>
        </p:txBody>
      </p:sp>
      <p:sp>
        <p:nvSpPr>
          <p:cNvPr id="64518" name="Rectangle 6" descr="image042"/>
          <p:cNvSpPr>
            <a:spLocks noGrp="1" noChangeAspect="1" noChangeArrowheads="1"/>
          </p:cNvSpPr>
          <p:nvPr isPhoto="1">
            <p:ph sz="half" idx="2"/>
          </p:nvPr>
        </p:nvSpPr>
        <p:spPr>
          <a:xfrm>
            <a:off x="4643438" y="2214554"/>
            <a:ext cx="3786214" cy="3951442"/>
          </a:xfrm>
          <a:blipFill dpi="0" rotWithShape="1">
            <a:blip r:embed="rId2"/>
            <a:srcRect/>
            <a:stretch>
              <a:fillRect r="-52559"/>
            </a:stretch>
          </a:blipFill>
          <a:ln>
            <a:solidFill>
              <a:schemeClr val="tx1"/>
            </a:solidFill>
          </a:ln>
        </p:spPr>
        <p:txBody>
          <a:bodyPr/>
          <a:lstStyle/>
          <a:p>
            <a:pPr>
              <a:buNone/>
            </a:pP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Radial</Template>
  <TotalTime>180</TotalTime>
  <Words>349</Words>
  <Application>Microsoft PowerPoint</Application>
  <PresentationFormat>Экран (4:3)</PresentationFormat>
  <Paragraphs>40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Оформление по умолчанию</vt:lpstr>
      <vt:lpstr>Тема: Монголо-татарское нашествие</vt:lpstr>
      <vt:lpstr>Невозможно быть русским,  Непрядву сочтя за ручей.  Не любя свой народ,  Не полюбишь ни чей…  Мы прикрыли Европу  Щитами червлеными,  Как прикрыли потом –  Двадцатью миллионами.   Е. Евтушенко.</vt:lpstr>
      <vt:lpstr>Нашествие Батыя</vt:lpstr>
      <vt:lpstr>Евпатий Коловрат </vt:lpstr>
      <vt:lpstr>Оборона русских городов</vt:lpstr>
      <vt:lpstr>Слайд 6</vt:lpstr>
      <vt:lpstr>Родина Чингисхана – Читинская область</vt:lpstr>
    </vt:vector>
  </TitlesOfParts>
  <Company>ЧИПКРО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урока</dc:title>
  <dc:creator>kab13</dc:creator>
  <cp:lastModifiedBy>1</cp:lastModifiedBy>
  <cp:revision>8</cp:revision>
  <dcterms:created xsi:type="dcterms:W3CDTF">2007-02-07T04:42:58Z</dcterms:created>
  <dcterms:modified xsi:type="dcterms:W3CDTF">2011-10-24T13:06:08Z</dcterms:modified>
</cp:coreProperties>
</file>