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37A4BA-DB52-4914-BA65-7834620FFFC7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9703BA-3332-4263-8083-C8D0DB2E9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eblinks.ru/upload/35/05/10/495/b5bc9baa.jpg&amp;imgrefurl=http://weblinks.ru/blog/photo/2334.html&amp;usg=__wvrX8W4kXF6JD8t7iTg_OSXXzAw=&amp;h=450&amp;w=600&amp;sz=97&amp;hl=ru&amp;start=6&amp;zoom=1&amp;tbnid=23xF6z-QT2zvaM:&amp;tbnh=101&amp;tbnw=135&amp;ei=aw89TbuEL8mCOtfwnYQL&amp;prev=/images?q=%D0%B0%D0%BD%D0%B8%D0%BC%D0%B0%D1%88%D0%BA%D0%B8+%D1%83%D0%BC%D0%BD%D0%BE%D0%B5+%D0%B6%D0%B8%D0%B2%D0%BE%D1%82%D0%BD%D0%BE%D0%B5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stat17.privet.ru/lr/0a045230c62bb7dacc9287305a575836&amp;imgrefurl=http://blogs.privet.ru/user/elenar_387/tags/32458&amp;usg=__JTy_lKF4HmsIeSUiaOFF4iEhYco=&amp;h=447&amp;w=309&amp;sz=107&amp;hl=ru&amp;start=10&amp;zoom=1&amp;tbnid=P5dFSMIGFsmvEM:&amp;tbnh=127&amp;tbnw=88&amp;ei=aw89TbuEL8mCOtfwnYQL&amp;prev=/images?q=%D0%B0%D0%BD%D0%B8%D0%BC%D0%B0%D1%88%D0%BA%D0%B8+%D1%83%D0%BC%D0%BD%D0%BE%D0%B5+%D0%B6%D0%B8%D0%B2%D0%BE%D1%82%D0%BD%D0%BE%D0%B5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kilat.ru/jivotnie/domashnie/domashnie-zhivotnie-218.gif&amp;imgrefurl=http://kilat.ru/animacii-zhivotnye-besplatno.htm&amp;usg=__IMuvRii0WB_ebcmmcXqkr3DoXFk=&amp;h=269&amp;w=350&amp;sz=286&amp;hl=ru&amp;start=36&amp;zoom=1&amp;tbnid=ADFsu-IK8td9VM:&amp;tbnh=92&amp;tbnw=120&amp;ei=WxA9TaWUKoaFswb6lNz1Bg&amp;prev=/images?q=%D0%B0%D0%BD%D0%B8%D0%BC%D0%B0%D1%88%D0%BA%D0%B8+%D1%83%D0%BC%D0%BD%D0%BE%D0%B5+%D0%B6%D0%B8%D0%B2%D0%BE%D1%82%D0%BD%D0%BE%D0%B5&amp;start=20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kilat.ru/jivotnie/domashnie/domashnie-zhivotnie-218.gif&amp;imgrefurl=http://kilat.ru/animacii-zhivotnye-besplatno.htm&amp;usg=__IMuvRii0WB_ebcmmcXqkr3DoXFk=&amp;h=269&amp;w=350&amp;sz=286&amp;hl=ru&amp;start=36&amp;zoom=1&amp;tbnid=ADFsu-IK8td9VM:&amp;tbnh=92&amp;tbnw=120&amp;ei=WxA9TaWUKoaFswb6lNz1Bg&amp;prev=/images?q=%D0%B0%D0%BD%D0%B8%D0%BC%D0%B0%D1%88%D0%BA%D0%B8+%D1%83%D0%BC%D0%BD%D0%BE%D0%B5+%D0%B6%D0%B8%D0%B2%D0%BE%D1%82%D0%BD%D0%BE%D0%B5&amp;start=20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os1.i.ua/2/2/18701.jpg&amp;imgrefurl=http://prikol.i.ua/lenta/video/1299/?show=1&amp;p=53&amp;usg=__ZAJAwMI_CdWBY9YnlRmMcUtkV0Y=&amp;h=342&amp;w=450&amp;sz=15&amp;hl=ru&amp;start=29&amp;zoom=1&amp;tbnid=BID8ZWVQKWS10M:&amp;tbnh=97&amp;tbnw=127&amp;ei=WxA9TaWUKoaFswb6lNz1Bg&amp;prev=/images?q=%D0%B0%D0%BD%D0%B8%D0%BC%D0%B0%D1%88%D0%BA%D0%B8+%D1%83%D0%BC%D0%BD%D0%BE%D0%B5+%D0%B6%D0%B8%D0%B2%D0%BE%D1%82%D0%BD%D0%BE%D0%B5&amp;start=20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img1.liveinternet.ru/images/attach/c/2//67/324/67324302_DL_100.jpg&amp;imgrefurl=http://www.liveinternet.ru/showjournal.php?journalid=3437583&amp;tagid=1201&amp;usg=__aBLwL7SB4S-3L_XNZWyf5PgTNPM=&amp;h=454&amp;w=450&amp;sz=56&amp;hl=ru&amp;start=156&amp;zoom=1&amp;tbnid=52TV58OcWuyq8M:&amp;tbnh=128&amp;tbnw=127&amp;ei=ihE9Ta-oH8OxtAbKysH1Bg&amp;prev=/images?q=%D0%B0%D0%BD%D0%B8%D0%BC%D0%B0%D1%88%D0%BA%D0%B8+%D1%83%D0%BC%D0%BD%D0%BE%D0%B5+%D0%B6%D0%B8%D0%B2%D0%BE%D1%82%D0%BD%D0%BE%D0%B5&amp;start=140&amp;um=1&amp;hl=ru&amp;newwindow=1&amp;sa=N&amp;rlz=1T4GGLJ_en___RU346&amp;tbs=isch:1&amp;um=1&amp;itb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22860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ЛОГИКА «ВИДЫ ОТНОШЕНИЙ МЕЖДУ ПОНЯТИЯМИ»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358114" cy="41434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АВТОР: ГУЗЕНКО ИРИНА ЮРЬЕВНА.</a:t>
            </a:r>
          </a:p>
          <a:p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Г. БОДАЙБО</a:t>
            </a:r>
          </a:p>
          <a:p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ИРКУТСКАЯ ОБЛАСТЬ</a:t>
            </a:r>
          </a:p>
          <a:p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МОУ   СОШ   №   1</a:t>
            </a:r>
            <a:endParaRPr lang="ru-RU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785794"/>
            <a:ext cx="5008324" cy="12858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Виды отношений между понятиями   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071810"/>
            <a:ext cx="8715436" cy="2214578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река – берег (часть – целое)</a:t>
            </a:r>
          </a:p>
          <a:p>
            <a:r>
              <a:rPr lang="ru-RU" sz="3600" dirty="0" smtClean="0"/>
              <a:t>умный – глупый ( противоположности)</a:t>
            </a:r>
          </a:p>
          <a:p>
            <a:r>
              <a:rPr lang="ru-RU" sz="3600" dirty="0" smtClean="0"/>
              <a:t>падение – перелом ( причина – следствие)</a:t>
            </a:r>
          </a:p>
          <a:p>
            <a:r>
              <a:rPr lang="ru-RU" sz="3600" dirty="0" smtClean="0"/>
              <a:t> пальто - одежда ( род – вид)                 </a:t>
            </a:r>
          </a:p>
        </p:txBody>
      </p:sp>
      <p:pic>
        <p:nvPicPr>
          <p:cNvPr id="4" name="Рисунок 3" descr="http://t2.gstatic.com/images?q=tbn:23xF6z-QT2zvaM:http://weblinks.ru/upload/35/05/10/495/b5bc9baa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357166"/>
            <a:ext cx="5579828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7200" dirty="0" smtClean="0"/>
              <a:t>РОД - ВИД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2143116"/>
            <a:ext cx="5643602" cy="45720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карась – рыба</a:t>
            </a:r>
          </a:p>
          <a:p>
            <a:r>
              <a:rPr lang="ru-RU" sz="4000" dirty="0" smtClean="0"/>
              <a:t>     кукла – игрушка</a:t>
            </a:r>
          </a:p>
          <a:p>
            <a:r>
              <a:rPr lang="ru-RU" sz="4000" dirty="0" smtClean="0"/>
              <a:t>   водоёмы </a:t>
            </a:r>
            <a:r>
              <a:rPr lang="ru-RU" sz="4000" smtClean="0"/>
              <a:t>– вода</a:t>
            </a:r>
            <a:endParaRPr lang="ru-RU" sz="4000" dirty="0" smtClean="0"/>
          </a:p>
          <a:p>
            <a:r>
              <a:rPr lang="ru-RU" sz="4000" dirty="0" smtClean="0"/>
              <a:t>            сирень – цветок             </a:t>
            </a:r>
          </a:p>
          <a:p>
            <a:r>
              <a:rPr lang="ru-RU" sz="4000" dirty="0" smtClean="0"/>
              <a:t>кот – животное</a:t>
            </a:r>
          </a:p>
          <a:p>
            <a:r>
              <a:rPr lang="ru-RU" sz="4000" dirty="0" smtClean="0"/>
              <a:t>  лебедь - птица  </a:t>
            </a:r>
            <a:endParaRPr lang="ru-RU" sz="4000" dirty="0"/>
          </a:p>
        </p:txBody>
      </p:sp>
      <p:pic>
        <p:nvPicPr>
          <p:cNvPr id="4" name="Рисунок 3" descr="http://t2.gstatic.com/images?q=tbn:P5dFSMIGFsmvEM:http://stat17.privet.ru/lr/0a045230c62bb7dacc9287305a575836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57166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436250" cy="9286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                </a:t>
            </a:r>
            <a:r>
              <a:rPr lang="ru-RU" sz="6000" b="0" i="1" dirty="0" smtClean="0"/>
              <a:t>противоположности</a:t>
            </a:r>
            <a:endParaRPr lang="ru-RU" sz="60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6215106" cy="507209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высокий – низкий</a:t>
            </a:r>
          </a:p>
          <a:p>
            <a:r>
              <a:rPr lang="ru-RU" sz="4400" dirty="0" smtClean="0"/>
              <a:t> прекрасно – ужасно </a:t>
            </a:r>
          </a:p>
          <a:p>
            <a:r>
              <a:rPr lang="ru-RU" sz="4400" dirty="0" smtClean="0"/>
              <a:t>соглашаться – отказываться</a:t>
            </a:r>
          </a:p>
          <a:p>
            <a:r>
              <a:rPr lang="ru-RU" sz="4400" dirty="0" smtClean="0"/>
              <a:t> далёкий – близкий</a:t>
            </a:r>
          </a:p>
          <a:p>
            <a:r>
              <a:rPr lang="ru-RU" sz="4400" dirty="0" smtClean="0"/>
              <a:t>первый - последний</a:t>
            </a:r>
            <a:endParaRPr lang="ru-RU" sz="4400" dirty="0"/>
          </a:p>
        </p:txBody>
      </p:sp>
      <p:pic>
        <p:nvPicPr>
          <p:cNvPr id="5" name="Рисунок 4" descr="http://t2.gstatic.com/images?q=tbn:ADFsu-IK8td9VM:http://kilat.ru/jivotnie/domashnie/domashnie-zhivotnie-218.gif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786190"/>
            <a:ext cx="22860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                </a:t>
            </a:r>
            <a:r>
              <a:rPr lang="ru-RU" sz="5300" i="1" dirty="0" smtClean="0"/>
              <a:t>противоположности</a:t>
            </a:r>
            <a:endParaRPr lang="ru-RU" sz="53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500174"/>
            <a:ext cx="6000792" cy="535782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смелость – трусость                        </a:t>
            </a:r>
          </a:p>
          <a:p>
            <a:r>
              <a:rPr lang="ru-RU" sz="4800" dirty="0" smtClean="0"/>
              <a:t>широкий – узкий </a:t>
            </a:r>
          </a:p>
          <a:p>
            <a:r>
              <a:rPr lang="ru-RU" sz="4800" dirty="0" smtClean="0"/>
              <a:t> встречать – провожать                            </a:t>
            </a:r>
          </a:p>
          <a:p>
            <a:r>
              <a:rPr lang="ru-RU" sz="4800" dirty="0" smtClean="0"/>
              <a:t>глубоко - мелко </a:t>
            </a:r>
          </a:p>
          <a:p>
            <a:r>
              <a:rPr lang="ru-RU" sz="4800" dirty="0" smtClean="0"/>
              <a:t> часто - редко</a:t>
            </a:r>
            <a:endParaRPr lang="ru-RU" sz="4800" dirty="0"/>
          </a:p>
        </p:txBody>
      </p:sp>
      <p:pic>
        <p:nvPicPr>
          <p:cNvPr id="4" name="Рисунок 3" descr="http://t2.gstatic.com/images?q=tbn:ADFsu-IK8td9VM:http://kilat.ru/jivotnie/domashnie/domashnie-zhivotnie-218.gif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000504"/>
            <a:ext cx="250033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5500726" cy="8572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i="1" dirty="0" smtClean="0"/>
              <a:t>целое - часть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5929354" cy="564357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                                  стол - ножка</a:t>
            </a:r>
          </a:p>
          <a:p>
            <a:r>
              <a:rPr lang="ru-RU" b="1" dirty="0" smtClean="0"/>
              <a:t>кастрюля - крышка </a:t>
            </a:r>
          </a:p>
          <a:p>
            <a:r>
              <a:rPr lang="ru-RU" b="1" dirty="0" smtClean="0"/>
              <a:t>                                  слово - слог </a:t>
            </a:r>
          </a:p>
          <a:p>
            <a:r>
              <a:rPr lang="ru-RU" b="1" dirty="0" smtClean="0"/>
              <a:t>растение - корень  </a:t>
            </a:r>
          </a:p>
          <a:p>
            <a:r>
              <a:rPr lang="ru-RU" b="1" dirty="0" smtClean="0"/>
              <a:t>                           лестница – ступенька </a:t>
            </a:r>
          </a:p>
          <a:p>
            <a:r>
              <a:rPr lang="ru-RU" b="1" dirty="0" smtClean="0"/>
              <a:t>рука – палец</a:t>
            </a:r>
          </a:p>
          <a:p>
            <a:r>
              <a:rPr lang="ru-RU" b="1" dirty="0" smtClean="0"/>
              <a:t>                                  квартира- комната</a:t>
            </a:r>
          </a:p>
          <a:p>
            <a:r>
              <a:rPr lang="ru-RU" b="1" dirty="0" smtClean="0"/>
              <a:t>рыба – плавник</a:t>
            </a:r>
          </a:p>
          <a:p>
            <a:r>
              <a:rPr lang="ru-RU" b="1" dirty="0" smtClean="0"/>
              <a:t>                                  машина – колесо</a:t>
            </a:r>
          </a:p>
          <a:p>
            <a:r>
              <a:rPr lang="ru-RU" b="1" dirty="0" smtClean="0"/>
              <a:t>гриб – шляпка </a:t>
            </a:r>
          </a:p>
          <a:p>
            <a:r>
              <a:rPr lang="ru-RU" b="1" dirty="0" smtClean="0"/>
              <a:t>                                  глаз – ресница</a:t>
            </a:r>
          </a:p>
          <a:p>
            <a:r>
              <a:rPr lang="ru-RU" b="1" dirty="0" smtClean="0"/>
              <a:t>телевизор - экран          </a:t>
            </a:r>
            <a:r>
              <a:rPr lang="ru-RU" dirty="0" smtClean="0"/>
              <a:t>                        </a:t>
            </a:r>
            <a:endParaRPr lang="ru-RU" dirty="0"/>
          </a:p>
        </p:txBody>
      </p:sp>
      <p:pic>
        <p:nvPicPr>
          <p:cNvPr id="4" name="Рисунок 3" descr="http://t2.gstatic.com/images?q=tbn:BID8ZWVQKWS10M:http://os1.i.ua/2/2/18701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42852"/>
            <a:ext cx="25717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42852"/>
            <a:ext cx="6143668" cy="15716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Причина - следствие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500990" cy="421484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холод – кашель</a:t>
            </a:r>
          </a:p>
          <a:p>
            <a:r>
              <a:rPr lang="ru-RU" sz="3200" dirty="0" smtClean="0"/>
              <a:t>                         игра со спичками – пожар</a:t>
            </a:r>
          </a:p>
          <a:p>
            <a:r>
              <a:rPr lang="ru-RU" sz="3200" dirty="0" smtClean="0"/>
              <a:t>долго был летом на солнце – ожог</a:t>
            </a:r>
          </a:p>
          <a:p>
            <a:r>
              <a:rPr lang="ru-RU" sz="3200" dirty="0" smtClean="0"/>
              <a:t>                                         засуха – голод</a:t>
            </a:r>
          </a:p>
          <a:p>
            <a:r>
              <a:rPr lang="ru-RU" sz="3200" dirty="0" smtClean="0"/>
              <a:t>боль – плач</a:t>
            </a:r>
          </a:p>
          <a:p>
            <a:r>
              <a:rPr lang="ru-RU" sz="3200" dirty="0" smtClean="0"/>
              <a:t>  «5» за диктант - радость</a:t>
            </a:r>
            <a:endParaRPr lang="ru-RU" sz="3200" dirty="0"/>
          </a:p>
        </p:txBody>
      </p:sp>
      <p:pic>
        <p:nvPicPr>
          <p:cNvPr id="4" name="Рисунок 3" descr="http://t2.gstatic.com/images?q=tbn:52TV58OcWuyq8M:http://img1.liveinternet.ru/images/attach/c/2//67/324/67324302_DL_100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78605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200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ЛОГИКА «ВИДЫ ОТНОШЕНИЙ МЕЖДУ ПОНЯТИЯМИ»</vt:lpstr>
      <vt:lpstr>Виды отношений между понятиями    </vt:lpstr>
      <vt:lpstr> РОД - ВИД                 </vt:lpstr>
      <vt:lpstr>                        противоположности</vt:lpstr>
      <vt:lpstr>                        противоположности</vt:lpstr>
      <vt:lpstr>  целое - часть</vt:lpstr>
      <vt:lpstr>Причина - следствие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отношений между понятиями    </dc:title>
  <dc:creator>user</dc:creator>
  <cp:lastModifiedBy>user</cp:lastModifiedBy>
  <cp:revision>26</cp:revision>
  <dcterms:created xsi:type="dcterms:W3CDTF">2011-01-24T08:49:10Z</dcterms:created>
  <dcterms:modified xsi:type="dcterms:W3CDTF">2011-05-09T08:42:51Z</dcterms:modified>
</cp:coreProperties>
</file>