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notesMasterIdLst>
    <p:notesMasterId r:id="rId23"/>
  </p:notesMasterIdLst>
  <p:sldIdLst>
    <p:sldId id="287" r:id="rId2"/>
    <p:sldId id="288" r:id="rId3"/>
    <p:sldId id="314" r:id="rId4"/>
    <p:sldId id="280" r:id="rId5"/>
    <p:sldId id="316" r:id="rId6"/>
    <p:sldId id="318" r:id="rId7"/>
    <p:sldId id="278" r:id="rId8"/>
    <p:sldId id="274" r:id="rId9"/>
    <p:sldId id="320" r:id="rId10"/>
    <p:sldId id="321" r:id="rId11"/>
    <p:sldId id="323" r:id="rId12"/>
    <p:sldId id="322" r:id="rId13"/>
    <p:sldId id="324" r:id="rId14"/>
    <p:sldId id="309" r:id="rId15"/>
    <p:sldId id="305" r:id="rId16"/>
    <p:sldId id="310" r:id="rId17"/>
    <p:sldId id="307" r:id="rId18"/>
    <p:sldId id="311" r:id="rId19"/>
    <p:sldId id="312" r:id="rId20"/>
    <p:sldId id="325" r:id="rId21"/>
    <p:sldId id="281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665" autoAdjust="0"/>
    <p:restoredTop sz="86408" autoAdjust="0"/>
  </p:normalViewPr>
  <p:slideViewPr>
    <p:cSldViewPr>
      <p:cViewPr varScale="1">
        <p:scale>
          <a:sx n="52" d="100"/>
          <a:sy n="52" d="100"/>
        </p:scale>
        <p:origin x="-108" y="-1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9" d="100"/>
          <a:sy n="69" d="100"/>
        </p:scale>
        <p:origin x="-2238" y="-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11101A-952A-4C31-9398-4CCFEB54447C}" type="datetimeFigureOut">
              <a:rPr lang="ru-RU" smtClean="0"/>
              <a:pPr/>
              <a:t>14.02.2016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A87B3A-3357-42B3-ACD3-017C18A247C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64769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КАКИЕ ТЕАТРЫ БЫВАЮТ?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A87B3A-3357-42B3-ACD3-017C18A247C5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КАКОЙ ИЗ ТЕАТРОВ ВЗРОСЛЫЙ, А КАКОЙ – ДЕТСКИЙ? (СМ СЛЕД СЛАЙД)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A87B3A-3357-42B3-ACD3-017C18A247C5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9647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Где можно увидеть эти афиши?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A87B3A-3357-42B3-ACD3-017C18A247C5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64098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8641E-300E-4D47-AD42-AD6B3180DD76}" type="datetimeFigureOut">
              <a:rPr lang="ru-RU" smtClean="0"/>
              <a:pPr/>
              <a:t>14.02.2016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BB2E3-D878-499B-81CE-96D820EF36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8641E-300E-4D47-AD42-AD6B3180DD76}" type="datetimeFigureOut">
              <a:rPr lang="ru-RU" smtClean="0"/>
              <a:pPr/>
              <a:t>14.02.2016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BB2E3-D878-499B-81CE-96D820EF36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8641E-300E-4D47-AD42-AD6B3180DD76}" type="datetimeFigureOut">
              <a:rPr lang="ru-RU" smtClean="0"/>
              <a:pPr/>
              <a:t>14.02.2016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BB2E3-D878-499B-81CE-96D820EF36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8641E-300E-4D47-AD42-AD6B3180DD76}" type="datetimeFigureOut">
              <a:rPr lang="ru-RU" smtClean="0"/>
              <a:pPr/>
              <a:t>14.02.2016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BB2E3-D878-499B-81CE-96D820EF36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8641E-300E-4D47-AD42-AD6B3180DD76}" type="datetimeFigureOut">
              <a:rPr lang="ru-RU" smtClean="0"/>
              <a:pPr/>
              <a:t>14.02.2016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BB2E3-D878-499B-81CE-96D820EF36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8641E-300E-4D47-AD42-AD6B3180DD76}" type="datetimeFigureOut">
              <a:rPr lang="ru-RU" smtClean="0"/>
              <a:pPr/>
              <a:t>14.02.2016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BB2E3-D878-499B-81CE-96D820EF36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8641E-300E-4D47-AD42-AD6B3180DD76}" type="datetimeFigureOut">
              <a:rPr lang="ru-RU" smtClean="0"/>
              <a:pPr/>
              <a:t>14.02.2016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BB2E3-D878-499B-81CE-96D820EF36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8641E-300E-4D47-AD42-AD6B3180DD76}" type="datetimeFigureOut">
              <a:rPr lang="ru-RU" smtClean="0"/>
              <a:pPr/>
              <a:t>14.02.2016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BB2E3-D878-499B-81CE-96D820EF36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8641E-300E-4D47-AD42-AD6B3180DD76}" type="datetimeFigureOut">
              <a:rPr lang="ru-RU" smtClean="0"/>
              <a:pPr/>
              <a:t>14.02.2016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BB2E3-D878-499B-81CE-96D820EF36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8641E-300E-4D47-AD42-AD6B3180DD76}" type="datetimeFigureOut">
              <a:rPr lang="ru-RU" smtClean="0"/>
              <a:pPr/>
              <a:t>14.02.2016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CBB2E3-D878-499B-81CE-96D820EF36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8641E-300E-4D47-AD42-AD6B3180DD76}" type="datetimeFigureOut">
              <a:rPr lang="ru-RU" smtClean="0"/>
              <a:pPr/>
              <a:t>14.02.2016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EBCBB2E3-D878-499B-81CE-96D820EF361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048641E-300E-4D47-AD42-AD6B3180DD76}" type="datetimeFigureOut">
              <a:rPr lang="ru-RU" smtClean="0"/>
              <a:pPr/>
              <a:t>14.02.2016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BCBB2E3-D878-499B-81CE-96D820EF3619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vdgAMEnrm-4" TargetMode="External"/><Relationship Id="rId2" Type="http://schemas.openxmlformats.org/officeDocument/2006/relationships/hyperlink" Target="http://my.mail.ru/mail/malininale/video/1489/9727.html?time=0&amp;from=videoplayer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youtube.com/watch?v=VMJ9fJcYpdU" TargetMode="External"/><Relationship Id="rId4" Type="http://schemas.openxmlformats.org/officeDocument/2006/relationships/hyperlink" Target="https://www.youtube.com/watch?v=2dLy5tXqyDk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ppt4web.ru/muzyka/detskijj-muzykalnyjj-teatr.html" TargetMode="External"/><Relationship Id="rId2" Type="http://schemas.openxmlformats.org/officeDocument/2006/relationships/hyperlink" Target="http://infourok.ru/prezentaciya-po-muzike-na-temu-skazka-budet-vperedi-muzikalniy-teatr-klass-287226.html" TargetMode="External"/><Relationship Id="rId1" Type="http://schemas.openxmlformats.org/officeDocument/2006/relationships/slideLayout" Target="../slideLayouts/slideLayout6.xml"/><Relationship Id="rId5" Type="http://schemas.openxmlformats.org/officeDocument/2006/relationships/hyperlink" Target="http://www.openclass.ru/node/356102" TargetMode="External"/><Relationship Id="rId4" Type="http://schemas.openxmlformats.org/officeDocument/2006/relationships/hyperlink" Target="http://festival.1september.ru/articles/645554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3760440"/>
            <a:ext cx="7851648" cy="18288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ДЕТСКИЙ</a:t>
            </a:r>
            <a:br>
              <a:rPr lang="ru-RU" dirty="0" smtClean="0"/>
            </a:br>
            <a:r>
              <a:rPr lang="ru-RU" dirty="0" smtClean="0"/>
              <a:t> МУЗЫКАЛЬНЫЙ ТЕАТР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ОПЕРА </a:t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533400" y="5492824"/>
            <a:ext cx="7854696" cy="1752600"/>
          </a:xfrm>
        </p:spPr>
        <p:txBody>
          <a:bodyPr/>
          <a:lstStyle/>
          <a:p>
            <a:r>
              <a:rPr lang="ru-RU" dirty="0" smtClean="0"/>
              <a:t>Урок  музыки   2 класс  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44208" y="764704"/>
            <a:ext cx="2357422" cy="2936938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/>
              <a:t>Мама Коза</a:t>
            </a:r>
            <a:br>
              <a:rPr lang="ru-RU" sz="3600" b="1" dirty="0" smtClean="0"/>
            </a:br>
            <a:r>
              <a:rPr lang="en-US" sz="1800" b="1" dirty="0"/>
              <a:t>http://my.mail.ru/mail/malininale/video/1489/9727.html?time=0&amp;from=videoplayer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endParaRPr lang="ru-RU" sz="3600" b="1" dirty="0"/>
          </a:p>
        </p:txBody>
      </p:sp>
      <p:pic>
        <p:nvPicPr>
          <p:cNvPr id="18434" name="Picture 2" descr="&amp;KHcy;&amp;ucy;&amp;dcy;. &amp;fcy;&amp;icy;&amp;lcy;&amp;softcy;&amp;mcy;&amp;ycy;. - 31 May 2013 - Blog - Ifreebs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6672"/>
            <a:ext cx="5974672" cy="590465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64937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Колыбельная мамы-козы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Спи, дочурочка, Болтушка,</a:t>
            </a:r>
          </a:p>
          <a:p>
            <a:r>
              <a:rPr lang="ru-RU" dirty="0"/>
              <a:t> Спи, забавник, </a:t>
            </a:r>
            <a:r>
              <a:rPr lang="ru-RU" dirty="0" err="1"/>
              <a:t>Топотушка</a:t>
            </a:r>
            <a:r>
              <a:rPr lang="ru-RU" dirty="0"/>
              <a:t>,</a:t>
            </a:r>
          </a:p>
          <a:p>
            <a:r>
              <a:rPr lang="ru-RU" dirty="0"/>
              <a:t> Не бодайся мой </a:t>
            </a:r>
            <a:r>
              <a:rPr lang="ru-RU" dirty="0" err="1"/>
              <a:t>Бодайка</a:t>
            </a:r>
            <a:r>
              <a:rPr lang="ru-RU" dirty="0"/>
              <a:t>,</a:t>
            </a:r>
          </a:p>
          <a:p>
            <a:r>
              <a:rPr lang="ru-RU" dirty="0"/>
              <a:t> Баю-</a:t>
            </a:r>
            <a:r>
              <a:rPr lang="ru-RU" dirty="0" err="1"/>
              <a:t>баюшки</a:t>
            </a:r>
            <a:r>
              <a:rPr lang="ru-RU" dirty="0"/>
              <a:t>, Всезнайка,</a:t>
            </a:r>
          </a:p>
          <a:p>
            <a:r>
              <a:rPr lang="ru-RU" dirty="0"/>
              <a:t> Перестань шалить Дразнилка,</a:t>
            </a:r>
          </a:p>
          <a:p>
            <a:r>
              <a:rPr lang="ru-RU" dirty="0"/>
              <a:t> Не мешай уснуть Мазилке, </a:t>
            </a:r>
          </a:p>
          <a:p>
            <a:r>
              <a:rPr lang="ru-RU" dirty="0"/>
              <a:t> Крепко спи меньшой Малышка, </a:t>
            </a:r>
          </a:p>
          <a:p>
            <a:r>
              <a:rPr lang="ru-RU" dirty="0"/>
              <a:t> Тише, детки, тише, тише.</a:t>
            </a:r>
          </a:p>
        </p:txBody>
      </p:sp>
    </p:spTree>
    <p:extLst>
      <p:ext uri="{BB962C8B-B14F-4D97-AF65-F5344CB8AC3E}">
        <p14:creationId xmlns:p14="http://schemas.microsoft.com/office/powerpoint/2010/main" val="903689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00108"/>
          </a:xfrm>
        </p:spPr>
        <p:txBody>
          <a:bodyPr>
            <a:noAutofit/>
          </a:bodyPr>
          <a:lstStyle/>
          <a:p>
            <a:pPr algn="ctr"/>
            <a:r>
              <a:rPr lang="ru-RU" sz="3200" b="1" i="1" dirty="0" err="1" smtClean="0"/>
              <a:t>Бодайка</a:t>
            </a:r>
            <a:r>
              <a:rPr lang="ru-RU" sz="3200" b="1" i="1" dirty="0" smtClean="0"/>
              <a:t>, Всезнайка, Дразнилка, Мазилка, Болтушка, </a:t>
            </a:r>
            <a:r>
              <a:rPr lang="ru-RU" sz="3200" b="1" i="1" dirty="0" err="1" smtClean="0"/>
              <a:t>Топотушка</a:t>
            </a:r>
            <a:r>
              <a:rPr lang="ru-RU" sz="3200" b="1" i="1" dirty="0" smtClean="0"/>
              <a:t>, Малыш.</a:t>
            </a:r>
            <a:endParaRPr lang="ru-RU" sz="3200" dirty="0"/>
          </a:p>
        </p:txBody>
      </p:sp>
      <p:pic>
        <p:nvPicPr>
          <p:cNvPr id="19458" name="Picture 2" descr="&amp;Scy;&amp;pcy;&amp;iecy;&amp;kcy;&amp;tcy;&amp;acy;&amp;kcy;&amp;lcy;&amp;softcy; &amp;Vcy;&amp;ocy;&amp;lcy;&amp;kcy; &amp;icy; &amp;scy;&amp;iecy;&amp;mcy;&amp;iecy;&amp;rcy;&amp;ocy; &amp;kcy;&amp;ocy;&amp;zcy;&amp;lcy;&amp;yacy;&amp;tcy;, &amp;Fcy;&amp;icy;&amp;lcy;&amp;acy;&amp;rcy;&amp;mcy;&amp;ocy;&amp;ncy;&amp;icy;&amp;yacy; &amp;dcy;&amp;lcy;&amp;yacy; &amp;dcy;&amp;iecy;&amp;tcy;&amp;iecy;&amp;jcy; &amp;icy; &amp;yucy;&amp;ncy;&amp;ocy;&amp;shcy;&amp;iecy;&amp;scy;&amp;tcy;&amp;vcy;&amp;acy;, &amp;rcy;&amp;iecy;&amp;zhcy;&amp;icy;&amp;scy;&amp;scy;&amp;iecy;&amp;rcy; , &amp;scy;&amp;khcy;&amp;iecy;&amp;mcy;&amp;acy; &amp;zcy;&amp;acy;&amp;lcy;&amp;acy;, &amp;rcy;&amp;acy;&amp;scy;&amp;pcy;&amp;icy;&amp;scy;&amp;acy;&amp;ncy;&amp;icy;&amp;iecy;, &amp;ocy;&amp;tcy;&amp;zcy;&amp;ycy;&amp;vcy;&amp;ycy;, &amp;rcy;&amp;iecy;&amp;tscy;&amp;iecy;&amp;ncy;&amp;zcy;&amp;icy;&amp;icy;. &amp;Vcy;&amp;acy;&amp;shcy; &amp;dcy;&amp;ocy;&amp;scy;&amp;ucy;&amp;g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053609"/>
            <a:ext cx="8316416" cy="532771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06507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«</a:t>
            </a:r>
            <a:r>
              <a:rPr lang="ru-RU" b="1" dirty="0" err="1" smtClean="0"/>
              <a:t>Семеро,семеро,семеро</a:t>
            </a:r>
            <a:r>
              <a:rPr lang="ru-RU" b="1" dirty="0" smtClean="0"/>
              <a:t> козлят»</a:t>
            </a:r>
            <a:endParaRPr lang="ru-RU" b="1" dirty="0"/>
          </a:p>
        </p:txBody>
      </p:sp>
      <p:sp>
        <p:nvSpPr>
          <p:cNvPr id="4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b="1" dirty="0" smtClean="0"/>
              <a:t>Семеро, семеро, семеро козлят.</a:t>
            </a:r>
          </a:p>
          <a:p>
            <a:pPr>
              <a:buNone/>
            </a:pPr>
            <a:r>
              <a:rPr lang="ru-RU" b="1" dirty="0" smtClean="0"/>
              <a:t>Весело, весело, весело шумят.</a:t>
            </a:r>
          </a:p>
          <a:p>
            <a:pPr>
              <a:buNone/>
            </a:pPr>
            <a:r>
              <a:rPr lang="ru-RU" b="1" dirty="0" smtClean="0"/>
              <a:t>Весело Всезнайке,      </a:t>
            </a:r>
          </a:p>
          <a:p>
            <a:pPr>
              <a:buNone/>
            </a:pPr>
            <a:r>
              <a:rPr lang="ru-RU" b="1" dirty="0" smtClean="0"/>
              <a:t>Весело </a:t>
            </a:r>
            <a:r>
              <a:rPr lang="ru-RU" b="1" dirty="0" err="1" smtClean="0"/>
              <a:t>Бодайке</a:t>
            </a:r>
            <a:r>
              <a:rPr lang="ru-RU" b="1" dirty="0" smtClean="0"/>
              <a:t>,</a:t>
            </a:r>
          </a:p>
          <a:p>
            <a:pPr>
              <a:buNone/>
            </a:pPr>
            <a:r>
              <a:rPr lang="ru-RU" b="1" dirty="0" smtClean="0"/>
              <a:t>Весело </a:t>
            </a:r>
            <a:r>
              <a:rPr lang="ru-RU" b="1" dirty="0" err="1" smtClean="0"/>
              <a:t>Топтушке</a:t>
            </a:r>
            <a:r>
              <a:rPr lang="ru-RU" b="1" dirty="0" smtClean="0"/>
              <a:t>, </a:t>
            </a:r>
          </a:p>
          <a:p>
            <a:pPr>
              <a:buNone/>
            </a:pPr>
            <a:r>
              <a:rPr lang="ru-RU" b="1" dirty="0" smtClean="0"/>
              <a:t>Весело Болтушке,</a:t>
            </a:r>
          </a:p>
          <a:p>
            <a:pPr>
              <a:buNone/>
            </a:pPr>
            <a:r>
              <a:rPr lang="ru-RU" b="1" dirty="0" smtClean="0"/>
              <a:t>Весело Мазилке,</a:t>
            </a:r>
          </a:p>
          <a:p>
            <a:pPr>
              <a:buNone/>
            </a:pPr>
            <a:r>
              <a:rPr lang="ru-RU" b="1" dirty="0" smtClean="0"/>
              <a:t>Весело Дразнилке. </a:t>
            </a:r>
          </a:p>
          <a:p>
            <a:pPr>
              <a:buNone/>
            </a:pPr>
            <a:r>
              <a:rPr lang="ru-RU" b="1" dirty="0" smtClean="0"/>
              <a:t>Ну, давайте братцы</a:t>
            </a:r>
          </a:p>
          <a:p>
            <a:pPr>
              <a:buNone/>
            </a:pPr>
            <a:r>
              <a:rPr lang="ru-RU" b="1" dirty="0" smtClean="0"/>
              <a:t>Прыгать и бодаться!</a:t>
            </a:r>
          </a:p>
          <a:p>
            <a:pPr>
              <a:buNone/>
            </a:pPr>
            <a:r>
              <a:rPr lang="ru-RU" b="1" dirty="0" smtClean="0"/>
              <a:t>Прыгать и бодаться!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37197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8000" dirty="0" smtClean="0"/>
              <a:t>КРОССВОРД</a:t>
            </a:r>
            <a:endParaRPr lang="ru-RU" sz="8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ru-RU" sz="4000" dirty="0" smtClean="0"/>
              <a:t>Исполнители - вокалисты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524000" y="1397000"/>
          <a:ext cx="5762645" cy="488209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52529"/>
                <a:gridCol w="1152529"/>
                <a:gridCol w="1152529"/>
                <a:gridCol w="1152529"/>
                <a:gridCol w="1152529"/>
              </a:tblGrid>
              <a:tr h="76729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1</a:t>
                      </a:r>
                      <a:r>
                        <a:rPr lang="ru-RU" dirty="0" smtClean="0"/>
                        <a:t>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76729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2</a:t>
                      </a:r>
                      <a:r>
                        <a:rPr lang="ru-RU" dirty="0" smtClean="0"/>
                        <a:t>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800" dirty="0" smtClean="0"/>
                        <a:t> </a:t>
                      </a:r>
                      <a:endParaRPr lang="ru-RU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800" dirty="0" smtClean="0"/>
                        <a:t> </a:t>
                      </a:r>
                      <a:endParaRPr lang="ru-RU" sz="4800" dirty="0"/>
                    </a:p>
                  </a:txBody>
                  <a:tcPr/>
                </a:tc>
              </a:tr>
              <a:tr h="76729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800" dirty="0" smtClean="0"/>
                        <a:t> </a:t>
                      </a:r>
                      <a:endParaRPr lang="ru-RU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76729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3</a:t>
                      </a:r>
                      <a:r>
                        <a:rPr lang="ru-RU" dirty="0" smtClean="0"/>
                        <a:t>  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800" dirty="0" smtClean="0"/>
                        <a:t> </a:t>
                      </a:r>
                      <a:endParaRPr lang="ru-RU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800" dirty="0" smtClean="0"/>
                        <a:t> </a:t>
                      </a:r>
                      <a:endParaRPr lang="ru-RU" sz="4800" dirty="0"/>
                    </a:p>
                  </a:txBody>
                  <a:tcPr/>
                </a:tc>
              </a:tr>
              <a:tr h="76729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800" dirty="0" smtClean="0"/>
                        <a:t> </a:t>
                      </a:r>
                      <a:endParaRPr lang="ru-RU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767295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4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800" dirty="0" smtClean="0"/>
                        <a:t>  </a:t>
                      </a:r>
                      <a:endParaRPr lang="ru-RU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800" dirty="0" smtClean="0"/>
                        <a:t> </a:t>
                      </a:r>
                      <a:endParaRPr lang="ru-RU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800" baseline="0" dirty="0" smtClean="0"/>
                        <a:t> </a:t>
                      </a:r>
                      <a:endParaRPr lang="ru-RU" sz="4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Заголовок 2"/>
          <p:cNvSpPr>
            <a:spLocks noGrp="1"/>
          </p:cNvSpPr>
          <p:nvPr>
            <p:ph type="title" idx="4294967295"/>
          </p:nvPr>
        </p:nvSpPr>
        <p:spPr>
          <a:xfrm>
            <a:off x="0" y="704850"/>
            <a:ext cx="8229600" cy="581010"/>
          </a:xfrm>
        </p:spPr>
        <p:txBody>
          <a:bodyPr>
            <a:normAutofit fontScale="90000"/>
          </a:bodyPr>
          <a:lstStyle/>
          <a:p>
            <a:r>
              <a:rPr lang="ru-RU" dirty="0"/>
              <a:t> </a:t>
            </a:r>
            <a:br>
              <a:rPr lang="ru-RU" dirty="0"/>
            </a:br>
            <a:r>
              <a:rPr lang="ru-RU" dirty="0" smtClean="0"/>
              <a:t> </a:t>
            </a:r>
            <a:r>
              <a:rPr lang="en-US" dirty="0" smtClean="0"/>
              <a:t>    </a:t>
            </a:r>
            <a:r>
              <a:rPr lang="ru-RU" sz="4000" dirty="0" smtClean="0"/>
              <a:t> </a:t>
            </a:r>
            <a:r>
              <a:rPr lang="en-US" sz="4000" dirty="0" smtClean="0"/>
              <a:t>1</a:t>
            </a:r>
            <a:r>
              <a:rPr lang="ru-RU" sz="4000" dirty="0" smtClean="0"/>
              <a:t>     </a:t>
            </a:r>
            <a:r>
              <a:rPr lang="ru-RU" sz="2700" dirty="0">
                <a:solidFill>
                  <a:schemeClr val="tx1"/>
                </a:solidFill>
              </a:rPr>
              <a:t>Когда поёт один исполнитель, как его  </a:t>
            </a:r>
            <a:r>
              <a:rPr lang="ru-RU" sz="2700" dirty="0" smtClean="0">
                <a:solidFill>
                  <a:schemeClr val="tx1"/>
                </a:solidFill>
              </a:rPr>
              <a:t> называют</a:t>
            </a:r>
            <a:r>
              <a:rPr lang="ru-RU" sz="2700" dirty="0">
                <a:solidFill>
                  <a:schemeClr val="tx1"/>
                </a:solidFill>
              </a:rPr>
              <a:t>?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700" dirty="0" smtClean="0"/>
              <a:t>2.  Как называют дружных певцов,  которые поют вместе?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pPr>
              <a:buNone/>
            </a:pP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714480" y="1714490"/>
          <a:ext cx="5072100" cy="457203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14420"/>
                <a:gridCol w="1014420"/>
                <a:gridCol w="1014420"/>
                <a:gridCol w="1014420"/>
                <a:gridCol w="1014420"/>
              </a:tblGrid>
              <a:tr h="76200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1 </a:t>
                      </a:r>
                      <a:r>
                        <a:rPr lang="ru-RU" sz="4400" dirty="0" smtClean="0"/>
                        <a:t>С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76200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2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dirty="0" smtClean="0"/>
                        <a:t> О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6200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400" dirty="0" smtClean="0"/>
                        <a:t> Л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76200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3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dirty="0" smtClean="0"/>
                        <a:t> И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6200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400" dirty="0" smtClean="0"/>
                        <a:t> С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762005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4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dirty="0" smtClean="0"/>
                        <a:t> Т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724648"/>
          </a:xfrm>
        </p:spPr>
        <p:txBody>
          <a:bodyPr>
            <a:normAutofit fontScale="90000"/>
          </a:bodyPr>
          <a:lstStyle/>
          <a:p>
            <a:r>
              <a:rPr lang="ru-RU" dirty="0"/>
              <a:t>3. </a:t>
            </a:r>
            <a:r>
              <a:rPr lang="ru-RU" sz="4000" dirty="0"/>
              <a:t>Они поют втроём.  Как их называют?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928795" y="1571612"/>
          <a:ext cx="5000660" cy="457203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00132"/>
                <a:gridCol w="1000132"/>
                <a:gridCol w="1000132"/>
                <a:gridCol w="1000132"/>
                <a:gridCol w="1000132"/>
              </a:tblGrid>
              <a:tr h="76200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1 </a:t>
                      </a:r>
                      <a:r>
                        <a:rPr lang="ru-RU" sz="4400" dirty="0" smtClean="0"/>
                        <a:t>С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76200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2 </a:t>
                      </a:r>
                      <a:r>
                        <a:rPr lang="ru-RU" sz="4400" dirty="0" smtClean="0"/>
                        <a:t>Х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dirty="0" smtClean="0"/>
                        <a:t> О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dirty="0" smtClean="0"/>
                        <a:t> Р</a:t>
                      </a:r>
                      <a:endParaRPr lang="ru-RU" sz="4400" dirty="0"/>
                    </a:p>
                  </a:txBody>
                  <a:tcPr/>
                </a:tc>
              </a:tr>
              <a:tr h="76200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400" dirty="0" smtClean="0"/>
                        <a:t> Л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76200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3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dirty="0" smtClean="0"/>
                        <a:t> И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6200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400" dirty="0" smtClean="0"/>
                        <a:t> С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762005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4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dirty="0" smtClean="0"/>
                        <a:t> Т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938962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4.   А их только двое. Как называют такой вокальный ансамбль?</a:t>
            </a:r>
            <a:endParaRPr lang="ru-RU" sz="36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857354" y="1643052"/>
          <a:ext cx="5072100" cy="471490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14420"/>
                <a:gridCol w="1014420"/>
                <a:gridCol w="1014420"/>
                <a:gridCol w="1014420"/>
                <a:gridCol w="1014420"/>
              </a:tblGrid>
              <a:tr h="78581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1 </a:t>
                      </a:r>
                      <a:r>
                        <a:rPr lang="ru-RU" sz="4400" dirty="0" smtClean="0"/>
                        <a:t>С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78581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2 </a:t>
                      </a:r>
                      <a:r>
                        <a:rPr lang="ru-RU" sz="4400" dirty="0" smtClean="0"/>
                        <a:t>Х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dirty="0" smtClean="0"/>
                        <a:t> О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dirty="0" smtClean="0"/>
                        <a:t> Р</a:t>
                      </a:r>
                      <a:endParaRPr lang="ru-RU" sz="4400" dirty="0"/>
                    </a:p>
                  </a:txBody>
                  <a:tcPr/>
                </a:tc>
              </a:tr>
              <a:tr h="78581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400" dirty="0" smtClean="0"/>
                        <a:t> Л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78581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3 </a:t>
                      </a:r>
                      <a:r>
                        <a:rPr lang="ru-RU" sz="4400" dirty="0" smtClean="0"/>
                        <a:t>Т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dirty="0" smtClean="0"/>
                        <a:t> Р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dirty="0" smtClean="0"/>
                        <a:t> И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dirty="0" smtClean="0"/>
                        <a:t> О</a:t>
                      </a:r>
                      <a:endParaRPr lang="ru-RU" sz="4400" dirty="0"/>
                    </a:p>
                  </a:txBody>
                  <a:tcPr/>
                </a:tc>
              </a:tr>
              <a:tr h="78581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400" dirty="0" smtClean="0"/>
                        <a:t> С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785818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4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dirty="0" smtClean="0"/>
                        <a:t> Т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5984" y="704088"/>
            <a:ext cx="4643470" cy="867524"/>
          </a:xfrm>
        </p:spPr>
        <p:txBody>
          <a:bodyPr/>
          <a:lstStyle/>
          <a:p>
            <a:r>
              <a:rPr lang="ru-RU" dirty="0" smtClean="0"/>
              <a:t>МОЛОДЦЫ!!!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450813" y="3244334"/>
            <a:ext cx="2423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714480" y="1571613"/>
          <a:ext cx="5072100" cy="464347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14420"/>
                <a:gridCol w="1014420"/>
                <a:gridCol w="1014420"/>
                <a:gridCol w="1014420"/>
                <a:gridCol w="1014420"/>
              </a:tblGrid>
              <a:tr h="80553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1 </a:t>
                      </a:r>
                      <a:r>
                        <a:rPr lang="ru-RU" sz="4400" dirty="0" smtClean="0"/>
                        <a:t>С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76758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2 </a:t>
                      </a:r>
                      <a:r>
                        <a:rPr lang="ru-RU" sz="4400" dirty="0" smtClean="0"/>
                        <a:t>Х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dirty="0" smtClean="0"/>
                        <a:t> О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dirty="0" smtClean="0"/>
                        <a:t> Р</a:t>
                      </a:r>
                      <a:endParaRPr lang="ru-RU" sz="4400" dirty="0"/>
                    </a:p>
                  </a:txBody>
                  <a:tcPr/>
                </a:tc>
              </a:tr>
              <a:tr h="76758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400" dirty="0" smtClean="0"/>
                        <a:t> Л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76758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3 </a:t>
                      </a:r>
                      <a:r>
                        <a:rPr lang="ru-RU" sz="4400" dirty="0" smtClean="0"/>
                        <a:t>Т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dirty="0" smtClean="0"/>
                        <a:t> Р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dirty="0" smtClean="0"/>
                        <a:t> И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dirty="0" smtClean="0"/>
                        <a:t> О</a:t>
                      </a:r>
                      <a:endParaRPr lang="ru-RU" sz="4400" dirty="0"/>
                    </a:p>
                  </a:txBody>
                  <a:tcPr/>
                </a:tc>
              </a:tr>
              <a:tr h="76758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400" dirty="0" smtClean="0"/>
                        <a:t> С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  <a:tr h="767587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4  </a:t>
                      </a:r>
                      <a:r>
                        <a:rPr lang="ru-RU" sz="4400" dirty="0" smtClean="0"/>
                        <a:t>Д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dirty="0" smtClean="0"/>
                        <a:t> У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dirty="0" smtClean="0"/>
                        <a:t> Э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4400" smtClean="0"/>
                        <a:t> Т</a:t>
                      </a:r>
                      <a:endParaRPr lang="ru-RU" sz="4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428596" y="1935163"/>
            <a:ext cx="8215370" cy="438943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400" dirty="0" smtClean="0"/>
              <a:t>     </a:t>
            </a:r>
            <a:r>
              <a:rPr lang="ru-RU" sz="4400" b="1" dirty="0" smtClean="0"/>
              <a:t>Театр</a:t>
            </a:r>
            <a:r>
              <a:rPr lang="ru-RU" sz="4400" dirty="0" smtClean="0"/>
              <a:t> – это мир сказок, удивительных приключений и превращений, мир добрых и злых волшебников.</a:t>
            </a:r>
            <a:endParaRPr lang="ru-RU" sz="4400" dirty="0"/>
          </a:p>
        </p:txBody>
      </p:sp>
      <p:sp>
        <p:nvSpPr>
          <p:cNvPr id="8" name="5-конечная звезда 7"/>
          <p:cNvSpPr/>
          <p:nvPr/>
        </p:nvSpPr>
        <p:spPr>
          <a:xfrm rot="20220740">
            <a:off x="5857884" y="5072074"/>
            <a:ext cx="914400" cy="9144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5-конечная звезда 9"/>
          <p:cNvSpPr/>
          <p:nvPr/>
        </p:nvSpPr>
        <p:spPr>
          <a:xfrm rot="1064009">
            <a:off x="2071670" y="642918"/>
            <a:ext cx="914400" cy="914400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Видео ряд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my.mail.ru/mail/malininale/video/1489/9727.html?time=0&amp;from=videoplayer</a:t>
            </a:r>
            <a:r>
              <a:rPr lang="ru-RU" dirty="0" smtClean="0"/>
              <a:t>  фильм «мама»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www.youtube.com/watch?v=vdgAMEnrm-4</a:t>
            </a:r>
            <a:r>
              <a:rPr lang="ru-RU" dirty="0" smtClean="0"/>
              <a:t> на новый лад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en-US" dirty="0">
                <a:hlinkClick r:id="rId4"/>
              </a:rPr>
              <a:t>https://</a:t>
            </a:r>
            <a:r>
              <a:rPr lang="en-US" dirty="0" smtClean="0">
                <a:hlinkClick r:id="rId4"/>
              </a:rPr>
              <a:t>www.youtube.com/watch?v=2dLy5tXqyDk</a:t>
            </a:r>
            <a:r>
              <a:rPr lang="ru-RU" dirty="0" smtClean="0"/>
              <a:t> сказки гуляют по свету</a:t>
            </a:r>
          </a:p>
          <a:p>
            <a:pPr marL="0" indent="0">
              <a:buNone/>
            </a:pPr>
            <a:r>
              <a:rPr lang="en-US" dirty="0">
                <a:hlinkClick r:id="rId5"/>
              </a:rPr>
              <a:t>https://</a:t>
            </a:r>
            <a:r>
              <a:rPr lang="en-US" dirty="0" smtClean="0">
                <a:hlinkClick r:id="rId5"/>
              </a:rPr>
              <a:t>www.youtube.com/watch?v=VMJ9fJcYpdU</a:t>
            </a:r>
            <a:r>
              <a:rPr lang="ru-RU" dirty="0" smtClean="0"/>
              <a:t> в гостях </a:t>
            </a:r>
            <a:r>
              <a:rPr lang="ru-RU" smtClean="0"/>
              <a:t>у сказки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7884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1136136"/>
            <a:ext cx="8712968" cy="3372984"/>
          </a:xfrm>
        </p:spPr>
        <p:txBody>
          <a:bodyPr>
            <a:normAutofit fontScale="90000"/>
          </a:bodyPr>
          <a:lstStyle/>
          <a:p>
            <a:r>
              <a:rPr lang="ru-RU" sz="2200" dirty="0" smtClean="0"/>
              <a:t>Презентация  к уроку музыки во 2 классе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200" dirty="0" smtClean="0"/>
              <a:t>Тема урока</a:t>
            </a:r>
            <a:r>
              <a:rPr lang="ru-RU" sz="2400" dirty="0" smtClean="0"/>
              <a:t>: </a:t>
            </a:r>
            <a:r>
              <a:rPr lang="ru-RU" sz="2000" u="sng" dirty="0" smtClean="0"/>
              <a:t>«Детский музыкальный театр. Опера «Волк и семеро козлят»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Презентацию подготовила  учитель  Фролова ТВ на основе презентаций: </a:t>
            </a:r>
            <a:br>
              <a:rPr lang="ru-RU" sz="2000" dirty="0" smtClean="0"/>
            </a:br>
            <a:r>
              <a:rPr lang="ru-RU" sz="2000" dirty="0" smtClean="0"/>
              <a:t>учителя музыки ГБОУ СОШ №727 Кочетыгова О.Ю.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>Учителя </a:t>
            </a:r>
            <a:r>
              <a:rPr lang="ru-RU" sz="2000" dirty="0"/>
              <a:t>музыки </a:t>
            </a:r>
            <a:r>
              <a:rPr lang="ru-RU" sz="2000" dirty="0" smtClean="0"/>
              <a:t>Гутовой  Лилии Ивановны</a:t>
            </a:r>
            <a:br>
              <a:rPr lang="ru-RU" sz="2000" dirty="0" smtClean="0"/>
            </a:br>
            <a:r>
              <a:rPr lang="ru-RU" sz="2000" dirty="0" smtClean="0"/>
              <a:t>материалы с сайтов:</a:t>
            </a:r>
            <a:br>
              <a:rPr lang="ru-RU" sz="2000" dirty="0" smtClean="0"/>
            </a:br>
            <a:r>
              <a:rPr lang="en-US" sz="2000" dirty="0">
                <a:hlinkClick r:id="rId2"/>
              </a:rPr>
              <a:t>http://</a:t>
            </a:r>
            <a:r>
              <a:rPr lang="en-US" sz="2000" dirty="0" smtClean="0">
                <a:hlinkClick r:id="rId2"/>
              </a:rPr>
              <a:t>infourok.ru/prezentaciya-po-muzike-na-temu-skazka-budet-vperedi-muzikalniy-teatr-klass-287226.html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en-US" sz="2000" dirty="0">
                <a:hlinkClick r:id="rId3"/>
              </a:rPr>
              <a:t>http://</a:t>
            </a:r>
            <a:r>
              <a:rPr lang="en-US" sz="2000" dirty="0" smtClean="0">
                <a:hlinkClick r:id="rId3"/>
              </a:rPr>
              <a:t>ppt4web.ru/muzyka/detskijj-muzykalnyjj-teatr.html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en-US" sz="2000" dirty="0">
                <a:hlinkClick r:id="rId4"/>
              </a:rPr>
              <a:t>http://festival.1september.ru/articles/645554</a:t>
            </a:r>
            <a:r>
              <a:rPr lang="en-US" sz="2000" dirty="0" smtClean="0">
                <a:hlinkClick r:id="rId4"/>
              </a:rPr>
              <a:t>/</a:t>
            </a:r>
            <a:r>
              <a:rPr lang="ru-RU" sz="2000" dirty="0" smtClean="0"/>
              <a:t>  отрывки из конспекта урока  Потаповой НА</a:t>
            </a:r>
            <a:br>
              <a:rPr lang="ru-RU" sz="2000" dirty="0" smtClean="0"/>
            </a:br>
            <a:r>
              <a:rPr lang="en-US" sz="2000" dirty="0">
                <a:hlinkClick r:id="rId5"/>
              </a:rPr>
              <a:t>http://</a:t>
            </a:r>
            <a:r>
              <a:rPr lang="en-US" sz="2000" dirty="0" smtClean="0">
                <a:hlinkClick r:id="rId5"/>
              </a:rPr>
              <a:t>www.openclass.ru/node/356102</a:t>
            </a:r>
            <a:r>
              <a:rPr lang="ru-RU" sz="2000" dirty="0" smtClean="0"/>
              <a:t> отрывки из конспекта  урока  Пивоваровой СВ</a:t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49754"/>
            <a:ext cx="7772400" cy="642942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>
                <a:solidFill>
                  <a:schemeClr val="accent3">
                    <a:lumMod val="20000"/>
                    <a:lumOff val="8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Музыкальный театр</a:t>
            </a:r>
            <a:endParaRPr lang="ru-RU" sz="4800" dirty="0">
              <a:solidFill>
                <a:schemeClr val="accent3">
                  <a:lumMod val="20000"/>
                  <a:lumOff val="8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&amp;Bcy;&amp;iecy;&amp;lcy;&amp;acy;&amp;rcy;&amp;ucy;&amp;scy;&amp;softcy; &amp;Ncy;&amp;iecy;&amp;dcy;&amp;vcy;&amp;icy;&amp;zhcy;&amp;icy;&amp;mcy;&amp;ocy;&amp;scy;&amp;tcy;&amp;softcy; &amp;icy; &amp;scy;&amp;tcy;&amp;rcy;&amp;ocy;&amp;icy;&amp;tcy;&amp;iecy;&amp;lcy;&amp;softcy;&amp;scy;&amp;tcy;&amp;vcy;&amp;ocy; &amp;vcy; &amp;Bcy;&amp;iecy;&amp;lcy;&amp;acy;&amp;rcy;&amp;ucy;&amp;scy;&amp;i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717919"/>
            <a:ext cx="8031266" cy="6023449"/>
          </a:xfrm>
          <a:prstGeom prst="rect">
            <a:avLst/>
          </a:prstGeom>
          <a:noFill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112" b="3566"/>
          <a:stretch>
            <a:fillRect/>
          </a:stretch>
        </p:blipFill>
        <p:spPr bwMode="auto">
          <a:xfrm>
            <a:off x="602617" y="848850"/>
            <a:ext cx="8040209" cy="5388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053918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idx="4294967295"/>
          </p:nvPr>
        </p:nvSpPr>
        <p:spPr>
          <a:xfrm>
            <a:off x="0" y="857250"/>
            <a:ext cx="7772400" cy="3357563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9600" dirty="0" smtClean="0">
                <a:solidFill>
                  <a:schemeClr val="accent1">
                    <a:lumMod val="50000"/>
                  </a:schemeClr>
                </a:solidFill>
              </a:rPr>
              <a:t>      ЗРИТЕЛИ</a:t>
            </a:r>
            <a:endParaRPr lang="ru-RU" sz="96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3287" b="24606"/>
          <a:stretch>
            <a:fillRect/>
          </a:stretch>
        </p:blipFill>
        <p:spPr bwMode="auto">
          <a:xfrm>
            <a:off x="1000100" y="3071810"/>
            <a:ext cx="7120128" cy="3316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4" descr="&amp;Acy;&amp;scy;&amp;tcy;&amp;rcy;&amp;acy;&amp;khcy;&amp;acy;&amp;ncy;&amp;softcy; - &amp;Acy;&amp;scy;&amp;tcy;&amp;rcy;&amp;acy;&amp;khcy;&amp;acy;&amp;ncy;&amp;scy;&amp;kcy;&amp;icy;&amp;jcy; &amp;Gcy;&amp;ocy;&amp;scy;&amp;ucy;&amp;dcy;&amp;acy;&amp;rcy;&amp;scy;&amp;tcy;&amp;vcy;&amp;iecy;&amp;ncy;&amp;ncy;&amp;ycy;&amp;jcy; &amp;Tcy;&amp;iecy;&amp;acy;&amp;tcy;&amp;rcy; &amp;Ocy;&amp;pcy;&amp;iecy;&amp;rcy;&amp;ycy; &amp;icy; &amp;Bcy;&amp;acy;&amp;lcy;&amp;iecy;&amp;tcy;…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858942"/>
            <a:ext cx="8417052" cy="5738410"/>
          </a:xfrm>
          <a:prstGeom prst="rect">
            <a:avLst/>
          </a:prstGeom>
          <a:noFill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836712"/>
            <a:ext cx="8486460" cy="5381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621302"/>
            <a:ext cx="8064896" cy="60486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5373216"/>
            <a:ext cx="2952328" cy="1143000"/>
          </a:xfrm>
        </p:spPr>
        <p:txBody>
          <a:bodyPr/>
          <a:lstStyle/>
          <a:p>
            <a:pPr algn="ctr"/>
            <a:r>
              <a:rPr lang="ru-RU" b="1" dirty="0" smtClean="0"/>
              <a:t>АФИША</a:t>
            </a:r>
            <a:endParaRPr lang="ru-RU" b="1" dirty="0"/>
          </a:p>
        </p:txBody>
      </p:sp>
      <p:pic>
        <p:nvPicPr>
          <p:cNvPr id="1026" name="Picture 2" descr="C:\Users\1\Desktop\1435585464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3744416" cy="5295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1\Desktop\1218big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59833" y="174913"/>
            <a:ext cx="4632647" cy="6494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1\Desktop\2133_Delfinaryi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42646"/>
            <a:ext cx="8568952" cy="6426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6282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1\Desktop\R40X7H_RKc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6961" y="260649"/>
            <a:ext cx="4521577" cy="6351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072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 b="5906"/>
          <a:stretch>
            <a:fillRect/>
          </a:stretch>
        </p:blipFill>
        <p:spPr bwMode="auto">
          <a:xfrm>
            <a:off x="357158" y="1268760"/>
            <a:ext cx="4160520" cy="5219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1700808"/>
            <a:ext cx="428625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43000" y="476672"/>
            <a:ext cx="6789440" cy="745539"/>
          </a:xfrm>
        </p:spPr>
        <p:txBody>
          <a:bodyPr>
            <a:normAutofit fontScale="90000"/>
          </a:bodyPr>
          <a:lstStyle/>
          <a:p>
            <a:r>
              <a:rPr lang="ru-RU" sz="5400" b="1" dirty="0"/>
              <a:t> </a:t>
            </a:r>
            <a:r>
              <a:rPr lang="ru-RU" sz="5400" b="1" dirty="0" smtClean="0"/>
              <a:t>АКТЁРЫ,     </a:t>
            </a:r>
            <a:r>
              <a:rPr lang="ru-RU" sz="5400" b="1" dirty="0"/>
              <a:t>КОСТЮМЫ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l="14278" r="19318"/>
          <a:stretch>
            <a:fillRect/>
          </a:stretch>
        </p:blipFill>
        <p:spPr bwMode="auto">
          <a:xfrm>
            <a:off x="0" y="0"/>
            <a:ext cx="284625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print"/>
          <a:srcRect l="2362" t="2362" r="7874" b="10630"/>
          <a:stretch>
            <a:fillRect/>
          </a:stretch>
        </p:blipFill>
        <p:spPr bwMode="auto">
          <a:xfrm>
            <a:off x="5643570" y="0"/>
            <a:ext cx="3283145" cy="424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/>
          <a:srcRect l="3150" r="4199"/>
          <a:stretch>
            <a:fillRect/>
          </a:stretch>
        </p:blipFill>
        <p:spPr bwMode="auto">
          <a:xfrm>
            <a:off x="2428860" y="1143000"/>
            <a:ext cx="317698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0"/>
            <a:ext cx="5544616" cy="785794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 smtClean="0"/>
              <a:t>Сцена, декорации </a:t>
            </a:r>
            <a:endParaRPr lang="ru-RU" sz="5400" b="1" dirty="0"/>
          </a:p>
        </p:txBody>
      </p:sp>
      <p:pic>
        <p:nvPicPr>
          <p:cNvPr id="17410" name="Picture 2" descr="&amp;Mcy;&amp;ucy;&amp;lcy;&amp;softcy;&amp;tcy;&amp;fcy;&amp;icy;&amp;lcy;&amp;softcy;&amp;mcy; &amp;vcy;&amp;ocy;&amp;lcy;&amp;kcy; &amp;icy; &amp;scy;&amp;iecy;&amp;mcy;&amp;iecy;&amp;rcy;&amp;ocy; - &amp;Kcy;&amp;rcy;&amp;iecy;&amp;dcy;&amp;icy;&amp;tcy; &amp;dcy;&amp;lcy;&amp;yacy; &amp;Vcy;&amp;acy;&amp;s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789045"/>
            <a:ext cx="8388424" cy="559228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16920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1199</TotalTime>
  <Words>354</Words>
  <Application>Microsoft Office PowerPoint</Application>
  <PresentationFormat>Экран (4:3)</PresentationFormat>
  <Paragraphs>112</Paragraphs>
  <Slides>21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Поток</vt:lpstr>
      <vt:lpstr>ДЕТСКИЙ  МУЗЫКАЛЬНЫЙ ТЕАТР  ОПЕРА   </vt:lpstr>
      <vt:lpstr>Презентация PowerPoint</vt:lpstr>
      <vt:lpstr>Музыкальный театр</vt:lpstr>
      <vt:lpstr>Презентация PowerPoint</vt:lpstr>
      <vt:lpstr>АФИША</vt:lpstr>
      <vt:lpstr>Презентация PowerPoint</vt:lpstr>
      <vt:lpstr> АКТЁРЫ,     КОСТЮМЫ</vt:lpstr>
      <vt:lpstr>Презентация PowerPoint</vt:lpstr>
      <vt:lpstr>Сцена, декорации </vt:lpstr>
      <vt:lpstr>Мама Коза http://my.mail.ru/mail/malininale/video/1489/9727.html?time=0&amp;from=videoplayer </vt:lpstr>
      <vt:lpstr>Колыбельная мамы-козы</vt:lpstr>
      <vt:lpstr>Бодайка, Всезнайка, Дразнилка, Мазилка, Болтушка, Топотушка, Малыш.</vt:lpstr>
      <vt:lpstr>«Семеро,семеро,семеро козлят»</vt:lpstr>
      <vt:lpstr>КРОССВОРД</vt:lpstr>
      <vt:lpstr>        1     Когда поёт один исполнитель, как его   называют?</vt:lpstr>
      <vt:lpstr>2.  Как называют дружных певцов,  которые поют вместе?</vt:lpstr>
      <vt:lpstr>3. Они поют втроём.  Как их называют?</vt:lpstr>
      <vt:lpstr>4.   А их только двое. Как называют такой вокальный ансамбль?</vt:lpstr>
      <vt:lpstr>МОЛОДЦЫ!!!</vt:lpstr>
      <vt:lpstr>Видео ряд</vt:lpstr>
      <vt:lpstr>Презентация  к уроку музыки во 2 классе Тема урока: «Детский музыкальный театр. Опера «Волк и семеро козлят» Презентацию подготовила  учитель  Фролова ТВ на основе презентаций:  учителя музыки ГБОУ СОШ №727 Кочетыгова О.Ю. Учителя музыки Гутовой  Лилии Ивановны материалы с сайтов: http://infourok.ru/prezentaciya-po-muzike-na-temu-skazka-budet-vperedi-muzikalniy-teatr-klass-287226.html http://ppt4web.ru/muzyka/detskijj-muzykalnyjj-teatr.html http://festival.1september.ru/articles/645554/  отрывки из конспекта урока  Потаповой НА http://www.openclass.ru/node/356102 отрывки из конспекта  урока  Пивоваровой СВ  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XTreme</dc:creator>
  <cp:lastModifiedBy>Татьяна</cp:lastModifiedBy>
  <cp:revision>94</cp:revision>
  <dcterms:created xsi:type="dcterms:W3CDTF">2011-02-09T19:29:09Z</dcterms:created>
  <dcterms:modified xsi:type="dcterms:W3CDTF">2016-02-14T19:28:10Z</dcterms:modified>
</cp:coreProperties>
</file>