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0000">
              <a:schemeClr val="accent2">
                <a:lumMod val="75000"/>
              </a:schemeClr>
            </a:gs>
            <a:gs pos="70000">
              <a:schemeClr val="accent2">
                <a:lumMod val="75000"/>
              </a:schemeClr>
            </a:gs>
            <a:gs pos="100000">
              <a:srgbClr val="663012"/>
            </a:gs>
          </a:gsLst>
          <a:path path="rect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2057400"/>
            <a:ext cx="61607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 РОССИИ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 порт Дуди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28600"/>
            <a:ext cx="48768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FFFF"/>
                </a:solidFill>
              </a:rPr>
              <a:t>Город – порт Дудинка </a:t>
            </a:r>
            <a:endParaRPr lang="ru-RU" sz="4800" b="1" dirty="0">
              <a:solidFill>
                <a:srgbClr val="00FFFF"/>
              </a:solidFill>
            </a:endParaRPr>
          </a:p>
        </p:txBody>
      </p:sp>
      <p:pic>
        <p:nvPicPr>
          <p:cNvPr id="4" name="Рисунок 3" descr="железнодорожный вокзал Иркутс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4572000" cy="3295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42672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FFFF"/>
                </a:solidFill>
              </a:rPr>
              <a:t>Железнодорожный вокзал города Иркутска.</a:t>
            </a:r>
            <a:endParaRPr lang="ru-RU" sz="36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4181850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УРАЛ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обелиск европа - аз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14600"/>
            <a:ext cx="50673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FFFF"/>
                </a:solidFill>
              </a:rPr>
              <a:t>Обелиск Европа - Азия</a:t>
            </a:r>
            <a:endParaRPr lang="ru-RU" sz="6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ральские го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28600"/>
            <a:ext cx="5041805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0" y="990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Уральские горы</a:t>
            </a:r>
            <a:endParaRPr lang="ru-RU" sz="6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уральские самоцве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81400"/>
            <a:ext cx="4572000" cy="303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28600" y="4114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Уральские самоцветы</a:t>
            </a:r>
            <a:endParaRPr lang="ru-RU" sz="6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альский арба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8600"/>
            <a:ext cx="4781550" cy="357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Уральский Арбат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храм на кров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762500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57800" y="41910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Храм на крови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оанн Златоу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3733800" cy="460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029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90000"/>
                  </a:schemeClr>
                </a:solidFill>
              </a:rPr>
              <a:t>Иоанн Златоуст</a:t>
            </a:r>
            <a:endParaRPr lang="ru-RU" sz="4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Рисунок 3" descr="ЮУр государственный университ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39624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50292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90000"/>
                  </a:schemeClr>
                </a:solidFill>
              </a:rPr>
              <a:t>Южно-уральский государственный университет</a:t>
            </a:r>
            <a:endParaRPr lang="ru-RU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больский крем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09625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5410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Тобольский</a:t>
            </a:r>
            <a:r>
              <a:rPr lang="ru-RU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кремль</a:t>
            </a:r>
            <a:endParaRPr lang="ru-RU" sz="5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 дружбы уф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962400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495800" y="1371600"/>
            <a:ext cx="4249753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Монумент 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ружбы</a:t>
            </a:r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Уфа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2667000"/>
            <a:ext cx="6510115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ЮГ РОССИИ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г реки д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5105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Берег реки Дон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за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Издавна на реках Дон и Кубань жили казаки.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667000"/>
            <a:ext cx="766280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ДАЛЬНИЙ ВОСТОК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митрий Ростовский и соб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0"/>
            <a:ext cx="6248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Дмитрий Ростовский собор</a:t>
            </a:r>
            <a:endParaRPr lang="ru-RU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российск пейза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7572375" cy="567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153400" y="533400"/>
            <a:ext cx="76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Й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 Гроз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6991350" cy="533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" y="363915"/>
            <a:ext cx="76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</a:p>
          <a:p>
            <a:pPr algn="ctr"/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вказские минеральные в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629400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528834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Кавказ славится своими  целебными минеральными водами, здравницами.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льний Восток прир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72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Населяют эти края чукчи, коряки, удэгейцы и другие народы.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Население этих мест занимается оленеводством, охотой, рыбной ловлей.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г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69342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80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Тигр – владыка дальневосточной тайги. Тигр достигает 4 метров в длину и может весить 320 кг.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дивосток город п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6248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553200" y="609600"/>
            <a:ext cx="236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Город – порт Владивосток. Центр Приморского края, конечный пункт Транссибирской железнодорожной магистрали.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FFFF"/>
                </a:solidFill>
              </a:rPr>
              <a:t>Владивосток – база рыбного промысла, добычи морепродуктов. Основан в 1860 году.</a:t>
            </a:r>
            <a:endParaRPr lang="ru-RU" sz="32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2362200"/>
            <a:ext cx="6333786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СИБИРЬ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нис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761251" cy="44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ЕНИСЕЙ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Сибири мы можем увидеть самые высокие горы в России, в горах Южной Сибири берут начало самые крупные реки в стране: Обь, Енисей, Лена, Колыма.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 Байк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696200" cy="487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5105400"/>
            <a:ext cx="83821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Сибири находится одно из замечательных 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озер – Байкал.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ояр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73075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457200" y="533400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Красноярск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Бурятский таетр оперы и балета в Улан-Уд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38400"/>
            <a:ext cx="4445000" cy="4191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0" y="4114800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Бурятский театр оперы и балета в Улан-Удэ</a:t>
            </a:r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211</Words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9</cp:revision>
  <dcterms:modified xsi:type="dcterms:W3CDTF">2009-05-18T14:30:51Z</dcterms:modified>
</cp:coreProperties>
</file>