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5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EF43-4F36-4F6B-88FB-83C4ABE36ED1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FE21-E01A-4A55-85D0-1C3F00924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EF43-4F36-4F6B-88FB-83C4ABE36ED1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FE21-E01A-4A55-85D0-1C3F00924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EF43-4F36-4F6B-88FB-83C4ABE36ED1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FE21-E01A-4A55-85D0-1C3F00924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EF43-4F36-4F6B-88FB-83C4ABE36ED1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FE21-E01A-4A55-85D0-1C3F00924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EF43-4F36-4F6B-88FB-83C4ABE36ED1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FE21-E01A-4A55-85D0-1C3F00924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EF43-4F36-4F6B-88FB-83C4ABE36ED1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FE21-E01A-4A55-85D0-1C3F00924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EF43-4F36-4F6B-88FB-83C4ABE36ED1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FE21-E01A-4A55-85D0-1C3F00924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EF43-4F36-4F6B-88FB-83C4ABE36ED1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FE21-E01A-4A55-85D0-1C3F00924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EF43-4F36-4F6B-88FB-83C4ABE36ED1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FE21-E01A-4A55-85D0-1C3F00924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EF43-4F36-4F6B-88FB-83C4ABE36ED1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FE21-E01A-4A55-85D0-1C3F00924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EF43-4F36-4F6B-88FB-83C4ABE36ED1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FE21-E01A-4A55-85D0-1C3F00924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2EF43-4F36-4F6B-88FB-83C4ABE36ED1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1FE21-E01A-4A55-85D0-1C3F00924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7;%20&#1088;&#1072;&#1073;&#1086;&#1095;&#1077;&#1075;&#1086;%20&#1089;&#1090;&#1086;&#1083;&#1072;%20-%20&#1085;&#1086;&#1103;&#1073;&#1088;&#1100;%202014\&#1059;&#1088;&#1086;&#1082;%20&#1088;&#1091;&#1089;&#1089;&#1082;&#1086;&#1075;&#1086;&#1103;&#1079;&#1099;&#1082;&#1072;%203%20&#1082;&#1083;&#1072;&#1089;&#1089;\&#1054;&#1089;&#1077;&#1085;&#1100;%20&#1079;&#1086;&#1083;&#1086;&#1090;&#1072;&#1103;%20&#1052;&#1080;&#1085;&#1091;&#1089;&#1086;&#1074;&#1082;&#1072;.mp3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1571635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Правописание слов с парными глухими и звонкими согласными в корне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17145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Урок русского языка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3 класс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УМК «Школа России»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4929198"/>
            <a:ext cx="2885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Боровлёва</a:t>
            </a:r>
            <a:r>
              <a:rPr lang="ru-RU" dirty="0" smtClean="0"/>
              <a:t> В.В.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СОШ №10</a:t>
            </a:r>
          </a:p>
          <a:p>
            <a:r>
              <a:rPr lang="ru-RU" dirty="0" smtClean="0"/>
              <a:t>Г. Воронеж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Поработали мы дружно,</a:t>
            </a:r>
            <a:br>
              <a:rPr lang="ru-RU" dirty="0" smtClean="0"/>
            </a:br>
            <a:r>
              <a:rPr lang="ru-RU" dirty="0" smtClean="0"/>
              <a:t>Отдохнуть сейчас нам нужно.</a:t>
            </a:r>
            <a:endParaRPr lang="ru-RU" dirty="0"/>
          </a:p>
        </p:txBody>
      </p:sp>
      <p:pic>
        <p:nvPicPr>
          <p:cNvPr id="8194" name="Picture 2" descr="C:\Documents and Settings\User\Рабочий стол\Картинки у уроку\физ 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85926"/>
            <a:ext cx="6572296" cy="4643470"/>
          </a:xfrm>
          <a:prstGeom prst="rect">
            <a:avLst/>
          </a:prstGeom>
          <a:noFill/>
        </p:spPr>
      </p:pic>
      <p:pic>
        <p:nvPicPr>
          <p:cNvPr id="4" name="Осень золотая Минусо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143504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Списать текст и подчеркнуть слова с парным согласным в корне, подобрав устно проверочное слово.</a:t>
            </a:r>
          </a:p>
          <a:p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Ночью был легкий мороз. Выпал первый снег. Он мягкий, белый, пушистый. Ребята играют в снежки. Красив зимний наряд земли!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10242" name="Picture 2" descr="C:\Documents and Settings\User\Рабочий стол\Картинки у уроку\работа в группе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71526" y="1873002"/>
            <a:ext cx="4400948" cy="3980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Тест. Самопроверка.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Подчеркни парные согласные.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u="sng" dirty="0" err="1"/>
              <a:t>з</a:t>
            </a:r>
            <a:r>
              <a:rPr lang="ru-RU" b="1" dirty="0"/>
              <a:t>, </a:t>
            </a:r>
            <a:r>
              <a:rPr lang="ru-RU" b="1" u="sng" dirty="0"/>
              <a:t>б</a:t>
            </a:r>
            <a:r>
              <a:rPr lang="ru-RU" b="1" dirty="0"/>
              <a:t>, </a:t>
            </a:r>
            <a:r>
              <a:rPr lang="ru-RU" b="1" u="sng" dirty="0"/>
              <a:t>к</a:t>
            </a:r>
            <a:r>
              <a:rPr lang="ru-RU" b="1" dirty="0"/>
              <a:t>, </a:t>
            </a:r>
            <a:r>
              <a:rPr lang="ru-RU" b="1" dirty="0" err="1"/>
              <a:t>н</a:t>
            </a:r>
            <a:r>
              <a:rPr lang="ru-RU" b="1" dirty="0"/>
              <a:t>, </a:t>
            </a:r>
            <a:r>
              <a:rPr lang="ru-RU" b="1" u="sng" dirty="0"/>
              <a:t>с</a:t>
            </a:r>
            <a:r>
              <a:rPr lang="ru-RU" b="1" dirty="0"/>
              <a:t>, </a:t>
            </a:r>
            <a:r>
              <a:rPr lang="ru-RU" b="1" u="sng" dirty="0"/>
              <a:t>ж</a:t>
            </a:r>
            <a:r>
              <a:rPr lang="ru-RU" b="1" dirty="0"/>
              <a:t>, ч,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Подчеркни слова с парной согласной.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u="sng" dirty="0"/>
              <a:t>Лошадка</a:t>
            </a:r>
            <a:r>
              <a:rPr lang="ru-RU" b="1" dirty="0"/>
              <a:t>, дом, </a:t>
            </a:r>
            <a:r>
              <a:rPr lang="ru-RU" b="1" u="sng" dirty="0"/>
              <a:t>ошибка</a:t>
            </a:r>
            <a:r>
              <a:rPr lang="ru-RU" b="1" dirty="0"/>
              <a:t>, </a:t>
            </a:r>
            <a:r>
              <a:rPr lang="ru-RU" b="1" u="sng" dirty="0"/>
              <a:t>луг</a:t>
            </a:r>
            <a:r>
              <a:rPr lang="ru-RU" b="1" dirty="0"/>
              <a:t>, </a:t>
            </a:r>
            <a:r>
              <a:rPr lang="ru-RU" b="1" u="sng" dirty="0"/>
              <a:t>нос</a:t>
            </a:r>
            <a:endParaRPr lang="ru-RU" u="sng" dirty="0"/>
          </a:p>
          <a:p>
            <a:pPr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Вставь букву: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Обе</a:t>
            </a:r>
            <a:r>
              <a:rPr lang="ru-RU" b="1" u="sng" dirty="0"/>
              <a:t>д</a:t>
            </a:r>
            <a:r>
              <a:rPr lang="ru-RU" b="1" dirty="0" smtClean="0"/>
              <a:t>, кни</a:t>
            </a:r>
            <a:r>
              <a:rPr lang="ru-RU" b="1" u="sng" dirty="0" smtClean="0"/>
              <a:t>ж</a:t>
            </a:r>
            <a:r>
              <a:rPr lang="ru-RU" b="1" dirty="0" smtClean="0"/>
              <a:t>ка</a:t>
            </a:r>
            <a:r>
              <a:rPr lang="ru-RU" b="1" dirty="0"/>
              <a:t>, </a:t>
            </a:r>
            <a:r>
              <a:rPr lang="ru-RU" b="1" dirty="0" smtClean="0"/>
              <a:t>берё</a:t>
            </a:r>
            <a:r>
              <a:rPr lang="ru-RU" b="1" u="sng" dirty="0" smtClean="0"/>
              <a:t>з</a:t>
            </a:r>
            <a:r>
              <a:rPr lang="ru-RU" b="1" dirty="0" smtClean="0"/>
              <a:t>ка</a:t>
            </a:r>
            <a:r>
              <a:rPr lang="ru-RU" b="1" dirty="0"/>
              <a:t>, </a:t>
            </a:r>
            <a:r>
              <a:rPr lang="ru-RU" b="1" dirty="0" smtClean="0"/>
              <a:t>носоро</a:t>
            </a:r>
            <a:r>
              <a:rPr lang="ru-RU" b="1" u="sng" dirty="0" smtClean="0"/>
              <a:t>г</a:t>
            </a:r>
            <a:r>
              <a:rPr lang="ru-RU" b="1" dirty="0" smtClean="0"/>
              <a:t>.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4</a:t>
            </a:r>
            <a:r>
              <a:rPr lang="ru-RU" dirty="0"/>
              <a:t>. Подчеркни слова, которые являются проверочными</a:t>
            </a:r>
          </a:p>
          <a:p>
            <a:r>
              <a:rPr lang="ru-RU" b="1" dirty="0"/>
              <a:t>Сапог, </a:t>
            </a:r>
            <a:r>
              <a:rPr lang="ru-RU" b="1" u="sng" dirty="0"/>
              <a:t>снега,</a:t>
            </a:r>
            <a:r>
              <a:rPr lang="ru-RU" b="1" dirty="0"/>
              <a:t> </a:t>
            </a:r>
            <a:r>
              <a:rPr lang="ru-RU" b="1" u="sng" dirty="0"/>
              <a:t>грибы</a:t>
            </a:r>
            <a:r>
              <a:rPr lang="ru-RU" b="1" dirty="0"/>
              <a:t>, виноград, мороз, </a:t>
            </a:r>
            <a:r>
              <a:rPr lang="ru-RU" b="1" u="sng" dirty="0"/>
              <a:t>лебеди</a:t>
            </a:r>
            <a:r>
              <a:rPr lang="ru-RU" b="1" dirty="0"/>
              <a:t>.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Рефлексия с помощью незаконченного </a:t>
            </a:r>
            <a:r>
              <a:rPr lang="ru-RU" dirty="0" smtClean="0"/>
              <a:t>высказывания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На сегодняшнем уроке я повторил…</a:t>
            </a:r>
          </a:p>
          <a:p>
            <a:pPr lvl="0"/>
            <a:r>
              <a:rPr lang="ru-RU" dirty="0"/>
              <a:t>На этом уроке я похвалил бы себя за…</a:t>
            </a:r>
          </a:p>
          <a:p>
            <a:pPr lvl="0"/>
            <a:r>
              <a:rPr lang="ru-RU" dirty="0"/>
              <a:t>На этом уроке самым интересным для меня было…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50099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Картинки у уроку\оценки за ур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85791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Домашнее задание по выбору.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Написать по 10 слов с парным согласным в корне слова.</a:t>
            </a:r>
          </a:p>
          <a:p>
            <a:r>
              <a:rPr lang="ru-RU" dirty="0"/>
              <a:t>2. Найти 2 загадки со словами на изученную орфограмму.</a:t>
            </a:r>
          </a:p>
          <a:p>
            <a:r>
              <a:rPr lang="ru-RU" dirty="0"/>
              <a:t>3. Составить 3 предложения, в которых есть слова с парным согласным в корне слова.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Картинки у уроку\Спасибо за ур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286675" cy="5483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Картинки у уроку\солнышко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500990" cy="5857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785794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Хорошего настроения </a:t>
            </a:r>
          </a:p>
          <a:p>
            <a:r>
              <a:rPr lang="ru-RU" sz="3200" dirty="0" smtClean="0"/>
              <a:t>на весь день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Тема урока: </a:t>
            </a:r>
            <a:r>
              <a:rPr lang="ru-RU" sz="2000" b="1" dirty="0" smtClean="0"/>
              <a:t>Правописание слов с глухими и звонкими согласными в корне слова.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Знаем:</a:t>
            </a:r>
          </a:p>
          <a:p>
            <a:r>
              <a:rPr lang="ru-RU" sz="2200" dirty="0" smtClean="0"/>
              <a:t> парные согласные буквы</a:t>
            </a:r>
          </a:p>
          <a:p>
            <a:r>
              <a:rPr lang="ru-RU" sz="2200" dirty="0"/>
              <a:t>п</a:t>
            </a:r>
            <a:r>
              <a:rPr lang="ru-RU" sz="2200" dirty="0" smtClean="0"/>
              <a:t>равило проверки слов с парными согласными в корне</a:t>
            </a:r>
          </a:p>
          <a:p>
            <a:r>
              <a:rPr lang="ru-RU" sz="2200" b="1" dirty="0" smtClean="0"/>
              <a:t>Будем учиться:</a:t>
            </a:r>
          </a:p>
          <a:p>
            <a:r>
              <a:rPr lang="ru-RU" sz="2200" dirty="0" smtClean="0"/>
              <a:t>Находить слова с парным звонким и глухим согласным в корне слова</a:t>
            </a:r>
          </a:p>
          <a:p>
            <a:r>
              <a:rPr lang="ru-RU" sz="2200" dirty="0" smtClean="0"/>
              <a:t>Различать проверочное и проверяемое слово</a:t>
            </a:r>
          </a:p>
          <a:p>
            <a:r>
              <a:rPr lang="ru-RU" sz="2000" dirty="0" smtClean="0"/>
              <a:t>Правильно подбирать проверочные слова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Двадцать пятое ноября.</a:t>
            </a:r>
            <a:br>
              <a:rPr lang="ru-RU" i="1" dirty="0" smtClean="0"/>
            </a:br>
            <a:r>
              <a:rPr lang="ru-RU" i="1" dirty="0" smtClean="0"/>
              <a:t>Классная работа.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б   </a:t>
            </a:r>
            <a:r>
              <a:rPr lang="ru-RU" dirty="0" err="1" smtClean="0"/>
              <a:t>п</a:t>
            </a:r>
            <a:r>
              <a:rPr lang="ru-RU" dirty="0" smtClean="0"/>
              <a:t>   в   </a:t>
            </a:r>
            <a:r>
              <a:rPr lang="ru-RU" dirty="0" err="1" smtClean="0"/>
              <a:t>ф</a:t>
            </a:r>
            <a:r>
              <a:rPr lang="ru-RU" dirty="0" smtClean="0"/>
              <a:t>   г   к   у   </a:t>
            </a:r>
            <a:r>
              <a:rPr lang="ru-RU" dirty="0" err="1" smtClean="0"/>
              <a:t>д</a:t>
            </a:r>
            <a:r>
              <a:rPr lang="ru-RU" dirty="0" smtClean="0"/>
              <a:t>   т   ж   </a:t>
            </a:r>
            <a:r>
              <a:rPr lang="ru-RU" dirty="0" err="1" smtClean="0"/>
              <a:t>ш</a:t>
            </a:r>
            <a:r>
              <a:rPr lang="ru-RU" dirty="0" smtClean="0"/>
              <a:t>   </a:t>
            </a:r>
            <a:r>
              <a:rPr lang="ru-RU" dirty="0" err="1" smtClean="0"/>
              <a:t>з</a:t>
            </a:r>
            <a:r>
              <a:rPr lang="ru-RU" dirty="0" smtClean="0"/>
              <a:t>   с</a:t>
            </a:r>
          </a:p>
          <a:p>
            <a:endParaRPr lang="ru-RU" dirty="0"/>
          </a:p>
          <a:p>
            <a:pPr algn="ctr">
              <a:buNone/>
            </a:pPr>
            <a:r>
              <a:rPr lang="ru-RU" dirty="0" smtClean="0"/>
              <a:t>   В алфавите пары есть</a:t>
            </a:r>
          </a:p>
          <a:p>
            <a:pPr algn="ctr">
              <a:buNone/>
            </a:pPr>
            <a:r>
              <a:rPr lang="ru-RU" dirty="0" smtClean="0"/>
              <a:t>   Их у нас всего лишь шесть.</a:t>
            </a:r>
          </a:p>
          <a:p>
            <a:pPr algn="ctr">
              <a:buNone/>
            </a:pPr>
            <a:r>
              <a:rPr lang="ru-RU" dirty="0" smtClean="0"/>
              <a:t>   Верхний ряд всегда звенит.</a:t>
            </a:r>
          </a:p>
          <a:p>
            <a:pPr algn="ctr">
              <a:buNone/>
            </a:pPr>
            <a:r>
              <a:rPr lang="ru-RU" dirty="0" smtClean="0"/>
              <a:t>   Нижний тихо говорит.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Невидимкой осторожно</a:t>
            </a:r>
          </a:p>
          <a:p>
            <a:pPr algn="ctr">
              <a:buNone/>
            </a:pPr>
            <a:r>
              <a:rPr lang="ru-RU" dirty="0" smtClean="0"/>
              <a:t>   Он является ко мне</a:t>
            </a:r>
          </a:p>
          <a:p>
            <a:pPr algn="ctr">
              <a:buNone/>
            </a:pPr>
            <a:r>
              <a:rPr lang="ru-RU" dirty="0" smtClean="0"/>
              <a:t>   И рисует, как художник,</a:t>
            </a:r>
          </a:p>
          <a:p>
            <a:pPr algn="ctr">
              <a:buNone/>
            </a:pPr>
            <a:r>
              <a:rPr lang="ru-RU" dirty="0" smtClean="0"/>
              <a:t>   Он узоры на окне.</a:t>
            </a:r>
          </a:p>
          <a:p>
            <a:pPr algn="ctr">
              <a:buNone/>
            </a:pPr>
            <a:r>
              <a:rPr lang="ru-RU" dirty="0" smtClean="0"/>
              <a:t>   Это – клён, а это – ива,</a:t>
            </a:r>
          </a:p>
          <a:p>
            <a:pPr algn="ctr">
              <a:buNone/>
            </a:pPr>
            <a:r>
              <a:rPr lang="ru-RU" dirty="0" smtClean="0"/>
              <a:t>   Вот и пальма предо мной.</a:t>
            </a:r>
          </a:p>
          <a:p>
            <a:pPr algn="ctr">
              <a:buNone/>
            </a:pPr>
            <a:r>
              <a:rPr lang="ru-RU" dirty="0" smtClean="0"/>
              <a:t>   Как рисует он красиво</a:t>
            </a:r>
          </a:p>
          <a:p>
            <a:pPr algn="ctr">
              <a:buNone/>
            </a:pPr>
            <a:r>
              <a:rPr lang="ru-RU" dirty="0" smtClean="0"/>
              <a:t>   Белой краскою одной!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«Зоркий глаз»</a:t>
            </a:r>
            <a:endParaRPr lang="ru-RU" dirty="0"/>
          </a:p>
        </p:txBody>
      </p:sp>
      <p:pic>
        <p:nvPicPr>
          <p:cNvPr id="6146" name="Picture 2" descr="C:\Documents and Settings\User\Рабочий стол\Картинки у уроку\орёл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628654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Самопроверка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вариант:</a:t>
            </a:r>
          </a:p>
          <a:p>
            <a:pPr algn="ctr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з</a:t>
            </a:r>
            <a:r>
              <a:rPr lang="ru-RU" dirty="0" smtClean="0"/>
              <a:t>   </a:t>
            </a:r>
            <a:r>
              <a:rPr lang="ru-RU" dirty="0" err="1" smtClean="0"/>
              <a:t>д</a:t>
            </a:r>
            <a:r>
              <a:rPr lang="ru-RU" dirty="0" smtClean="0"/>
              <a:t>   б   </a:t>
            </a:r>
            <a:r>
              <a:rPr lang="ru-RU" dirty="0" err="1" smtClean="0"/>
              <a:t>д</a:t>
            </a:r>
            <a:r>
              <a:rPr lang="ru-RU" dirty="0" smtClean="0"/>
              <a:t>   </a:t>
            </a:r>
            <a:r>
              <a:rPr lang="ru-RU" dirty="0" err="1" smtClean="0"/>
              <a:t>з</a:t>
            </a:r>
            <a:r>
              <a:rPr lang="ru-RU" dirty="0" smtClean="0"/>
              <a:t>   ж   в   г   </a:t>
            </a:r>
            <a:r>
              <a:rPr lang="ru-RU" dirty="0" err="1" smtClean="0"/>
              <a:t>ш</a:t>
            </a:r>
            <a:r>
              <a:rPr lang="ru-RU" dirty="0" smtClean="0"/>
              <a:t>   б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 вариант:</a:t>
            </a:r>
          </a:p>
          <a:p>
            <a:pPr algn="ctr">
              <a:buNone/>
            </a:pPr>
            <a:r>
              <a:rPr lang="ru-RU" dirty="0"/>
              <a:t> </a:t>
            </a:r>
            <a:r>
              <a:rPr lang="ru-RU" dirty="0" smtClean="0"/>
              <a:t>    ж   б   в   </a:t>
            </a:r>
            <a:r>
              <a:rPr lang="ru-RU" dirty="0" err="1" smtClean="0"/>
              <a:t>в</a:t>
            </a:r>
            <a:r>
              <a:rPr lang="ru-RU" dirty="0" smtClean="0"/>
              <a:t>   </a:t>
            </a:r>
            <a:r>
              <a:rPr lang="ru-RU" dirty="0" err="1" smtClean="0"/>
              <a:t>д</a:t>
            </a:r>
            <a:r>
              <a:rPr lang="ru-RU" dirty="0" smtClean="0"/>
              <a:t>   </a:t>
            </a:r>
            <a:r>
              <a:rPr lang="ru-RU" dirty="0" err="1" smtClean="0"/>
              <a:t>в</a:t>
            </a:r>
            <a:r>
              <a:rPr lang="ru-RU" dirty="0" smtClean="0"/>
              <a:t>   </a:t>
            </a:r>
            <a:r>
              <a:rPr lang="ru-RU" dirty="0" err="1" smtClean="0"/>
              <a:t>з</a:t>
            </a:r>
            <a:r>
              <a:rPr lang="ru-RU" dirty="0" smtClean="0"/>
              <a:t>   ж   г   </a:t>
            </a:r>
            <a:r>
              <a:rPr lang="ru-RU" dirty="0" err="1" smtClean="0"/>
              <a:t>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000" dirty="0" smtClean="0"/>
              <a:t>Урок наш продолжается</a:t>
            </a:r>
            <a:br>
              <a:rPr lang="ru-RU" sz="2000" dirty="0" smtClean="0"/>
            </a:br>
            <a:r>
              <a:rPr lang="ru-RU" sz="2000" dirty="0" smtClean="0"/>
              <a:t>Трудиться не кончаем</a:t>
            </a:r>
            <a:br>
              <a:rPr lang="ru-RU" sz="2000" dirty="0" smtClean="0"/>
            </a:br>
            <a:r>
              <a:rPr lang="ru-RU" sz="2000" dirty="0" smtClean="0"/>
              <a:t>Согласный будем проверять</a:t>
            </a:r>
            <a:br>
              <a:rPr lang="ru-RU" sz="2000" dirty="0" smtClean="0"/>
            </a:br>
            <a:r>
              <a:rPr lang="ru-RU" sz="2000" dirty="0" smtClean="0"/>
              <a:t>Работу в паре выполнять.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70" name="Picture 2" descr="C:\Documents and Settings\User\Рабочий стол\Картинки у уроку\Работа в паре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6797" y="1928802"/>
            <a:ext cx="6130405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1. </a:t>
            </a:r>
            <a:r>
              <a:rPr lang="ru-RU" b="1" dirty="0" err="1"/>
              <a:t>Тра</a:t>
            </a:r>
            <a:r>
              <a:rPr lang="ru-RU" b="1" dirty="0"/>
              <a:t>( в )</a:t>
            </a:r>
            <a:r>
              <a:rPr lang="ru-RU" b="1" dirty="0" err="1"/>
              <a:t>ка</a:t>
            </a:r>
            <a:r>
              <a:rPr lang="ru-RU" b="1" dirty="0"/>
              <a:t>, </a:t>
            </a:r>
            <a:r>
              <a:rPr lang="ru-RU" b="1" dirty="0" err="1"/>
              <a:t>морко</a:t>
            </a:r>
            <a:r>
              <a:rPr lang="ru-RU" b="1" dirty="0"/>
              <a:t>( </a:t>
            </a:r>
            <a:r>
              <a:rPr lang="ru-RU" b="1" dirty="0" err="1"/>
              <a:t>в</a:t>
            </a:r>
            <a:r>
              <a:rPr lang="ru-RU" b="1" dirty="0"/>
              <a:t> )</a:t>
            </a:r>
            <a:r>
              <a:rPr lang="ru-RU" b="1" dirty="0" err="1"/>
              <a:t>ка</a:t>
            </a:r>
            <a:r>
              <a:rPr lang="ru-RU" b="1" dirty="0"/>
              <a:t>, жира( в ).</a:t>
            </a:r>
            <a:endParaRPr lang="ru-RU" dirty="0"/>
          </a:p>
          <a:p>
            <a:r>
              <a:rPr lang="ru-RU" b="1" dirty="0"/>
              <a:t>2. </a:t>
            </a:r>
            <a:r>
              <a:rPr lang="ru-RU" b="1" dirty="0" err="1"/>
              <a:t>Шка</a:t>
            </a:r>
            <a:r>
              <a:rPr lang="ru-RU" b="1" dirty="0"/>
              <a:t>( </a:t>
            </a:r>
            <a:r>
              <a:rPr lang="ru-RU" b="1" dirty="0" err="1"/>
              <a:t>ф</a:t>
            </a:r>
            <a:r>
              <a:rPr lang="ru-RU" b="1" dirty="0"/>
              <a:t> ), ту( </a:t>
            </a:r>
            <a:r>
              <a:rPr lang="ru-RU" b="1" dirty="0" err="1"/>
              <a:t>ф</a:t>
            </a:r>
            <a:r>
              <a:rPr lang="ru-RU" b="1" dirty="0"/>
              <a:t> )ли, </a:t>
            </a:r>
            <a:r>
              <a:rPr lang="ru-RU" b="1" dirty="0" err="1"/>
              <a:t>подгото</a:t>
            </a:r>
            <a:r>
              <a:rPr lang="ru-RU" b="1" dirty="0"/>
              <a:t>( в )</a:t>
            </a:r>
            <a:r>
              <a:rPr lang="ru-RU" b="1" dirty="0" err="1"/>
              <a:t>ка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3. </a:t>
            </a:r>
            <a:r>
              <a:rPr lang="ru-RU" b="1" dirty="0" err="1"/>
              <a:t>Зимо</a:t>
            </a:r>
            <a:r>
              <a:rPr lang="ru-RU" b="1" dirty="0"/>
              <a:t>( в )</a:t>
            </a:r>
            <a:r>
              <a:rPr lang="ru-RU" b="1" dirty="0" err="1"/>
              <a:t>ка</a:t>
            </a:r>
            <a:r>
              <a:rPr lang="ru-RU" b="1" dirty="0"/>
              <a:t>, </a:t>
            </a:r>
            <a:r>
              <a:rPr lang="ru-RU" b="1" dirty="0" err="1"/>
              <a:t>ло</a:t>
            </a:r>
            <a:r>
              <a:rPr lang="ru-RU" b="1" dirty="0"/>
              <a:t>( </a:t>
            </a:r>
            <a:r>
              <a:rPr lang="ru-RU" b="1" dirty="0" err="1"/>
              <a:t>в</a:t>
            </a:r>
            <a:r>
              <a:rPr lang="ru-RU" b="1" dirty="0"/>
              <a:t> )кий, о( </a:t>
            </a:r>
            <a:r>
              <a:rPr lang="ru-RU" b="1" dirty="0" err="1"/>
              <a:t>ф</a:t>
            </a:r>
            <a:r>
              <a:rPr lang="ru-RU" b="1" dirty="0"/>
              <a:t> )</a:t>
            </a:r>
            <a:r>
              <a:rPr lang="ru-RU" b="1" dirty="0" err="1"/>
              <a:t>ца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357</Words>
  <Application>Microsoft Office PowerPoint</Application>
  <PresentationFormat>Экран (4:3)</PresentationFormat>
  <Paragraphs>71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Правописание слов с парными глухими и звонкими согласными в корне</vt:lpstr>
      <vt:lpstr>Слайд 2</vt:lpstr>
      <vt:lpstr>Тема урока: Правописание слов с глухими и звонкими согласными в корне слова.</vt:lpstr>
      <vt:lpstr>Двадцать пятое ноября. Классная работа.</vt:lpstr>
      <vt:lpstr>Загадка</vt:lpstr>
      <vt:lpstr>Игра «Зоркий глаз»</vt:lpstr>
      <vt:lpstr>Самопроверка</vt:lpstr>
      <vt:lpstr>Урок наш продолжается Трудиться не кончаем Согласный будем проверять Работу в паре выполнять. </vt:lpstr>
      <vt:lpstr>Проверка</vt:lpstr>
      <vt:lpstr>Поработали мы дружно, Отдохнуть сейчас нам нужно.</vt:lpstr>
      <vt:lpstr>Самостоятельная работа</vt:lpstr>
      <vt:lpstr>Работа в группах</vt:lpstr>
      <vt:lpstr>Тест. Самопроверка.</vt:lpstr>
      <vt:lpstr>Рефлексия с помощью незаконченного высказывания</vt:lpstr>
      <vt:lpstr>Слайд 15</vt:lpstr>
      <vt:lpstr>Слайд 16</vt:lpstr>
      <vt:lpstr>Домашнее задание по выбору. 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слов с парными глухими и звонкими согласными в корне</dc:title>
  <dc:creator>User</dc:creator>
  <cp:lastModifiedBy>User</cp:lastModifiedBy>
  <cp:revision>34</cp:revision>
  <dcterms:created xsi:type="dcterms:W3CDTF">2014-11-03T15:52:20Z</dcterms:created>
  <dcterms:modified xsi:type="dcterms:W3CDTF">2015-06-21T10:40:38Z</dcterms:modified>
</cp:coreProperties>
</file>