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0" r:id="rId7"/>
    <p:sldId id="261" r:id="rId8"/>
    <p:sldId id="264" r:id="rId9"/>
    <p:sldId id="263" r:id="rId10"/>
    <p:sldId id="267" r:id="rId11"/>
    <p:sldId id="268" r:id="rId12"/>
    <p:sldId id="270" r:id="rId13"/>
    <p:sldId id="272" r:id="rId14"/>
    <p:sldId id="277" r:id="rId15"/>
    <p:sldId id="285" r:id="rId16"/>
    <p:sldId id="294" r:id="rId17"/>
    <p:sldId id="282" r:id="rId18"/>
    <p:sldId id="286" r:id="rId19"/>
    <p:sldId id="287" r:id="rId20"/>
    <p:sldId id="288" r:id="rId21"/>
    <p:sldId id="291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170ED-2574-44D9-BF67-FBA078ECCB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17300-7A60-4988-BA6D-8B5EDE5C3E5B}">
      <dgm:prSet phldrT="[Текст]" custT="1"/>
      <dgm:spPr/>
      <dgm:t>
        <a:bodyPr/>
        <a:lstStyle/>
        <a:p>
          <a:r>
            <a:rPr lang="ru-RU" sz="1600" dirty="0" smtClean="0"/>
            <a:t>Обучающие:</a:t>
          </a:r>
          <a:endParaRPr lang="ru-RU" sz="1600" dirty="0"/>
        </a:p>
      </dgm:t>
    </dgm:pt>
    <dgm:pt modelId="{086E6CA8-6128-432F-8483-56984C13FD25}" type="parTrans" cxnId="{F972A3B6-C1E9-4D7B-B3B5-CA58973FCF26}">
      <dgm:prSet/>
      <dgm:spPr/>
      <dgm:t>
        <a:bodyPr/>
        <a:lstStyle/>
        <a:p>
          <a:endParaRPr lang="ru-RU"/>
        </a:p>
      </dgm:t>
    </dgm:pt>
    <dgm:pt modelId="{30E5895C-96EC-468F-82A9-EFFFB9FAB56F}" type="sibTrans" cxnId="{F972A3B6-C1E9-4D7B-B3B5-CA58973FCF26}">
      <dgm:prSet/>
      <dgm:spPr/>
      <dgm:t>
        <a:bodyPr/>
        <a:lstStyle/>
        <a:p>
          <a:endParaRPr lang="ru-RU"/>
        </a:p>
      </dgm:t>
    </dgm:pt>
    <dgm:pt modelId="{45439111-8939-422B-B3EC-E89FCFF82701}">
      <dgm:prSet phldrT="[Текст]" custT="1"/>
      <dgm:spPr/>
      <dgm:t>
        <a:bodyPr/>
        <a:lstStyle/>
        <a:p>
          <a:r>
            <a:rPr lang="ru-RU" sz="1600" dirty="0" smtClean="0"/>
            <a:t>Воспитательные:</a:t>
          </a:r>
          <a:endParaRPr lang="ru-RU" sz="1600" dirty="0"/>
        </a:p>
      </dgm:t>
    </dgm:pt>
    <dgm:pt modelId="{6D4603F4-8C14-49B8-B273-4C005A86A1F1}" type="parTrans" cxnId="{F007E768-592E-4447-96D2-051306ECE41F}">
      <dgm:prSet/>
      <dgm:spPr/>
      <dgm:t>
        <a:bodyPr/>
        <a:lstStyle/>
        <a:p>
          <a:endParaRPr lang="ru-RU"/>
        </a:p>
      </dgm:t>
    </dgm:pt>
    <dgm:pt modelId="{089EAEB7-DABF-4F3A-9097-B09EC052B2CF}" type="sibTrans" cxnId="{F007E768-592E-4447-96D2-051306ECE41F}">
      <dgm:prSet/>
      <dgm:spPr/>
      <dgm:t>
        <a:bodyPr/>
        <a:lstStyle/>
        <a:p>
          <a:endParaRPr lang="ru-RU"/>
        </a:p>
      </dgm:t>
    </dgm:pt>
    <dgm:pt modelId="{5E522936-B13A-4488-A7F8-AB9B01B8D698}">
      <dgm:prSet custT="1"/>
      <dgm:spPr/>
      <dgm:t>
        <a:bodyPr/>
        <a:lstStyle/>
        <a:p>
          <a:r>
            <a:rPr lang="ru-RU" sz="1800" dirty="0" smtClean="0"/>
            <a:t>Повышение мотивации; способствовать актуализации, закреплению и обобщению полученных знаний</a:t>
          </a:r>
          <a:endParaRPr lang="ru-RU" sz="1800" dirty="0"/>
        </a:p>
      </dgm:t>
    </dgm:pt>
    <dgm:pt modelId="{9C608620-E3FF-44BE-A894-FA9D4FE69032}" type="parTrans" cxnId="{211AF83B-1561-48BA-A255-6483852CF0E6}">
      <dgm:prSet/>
      <dgm:spPr/>
      <dgm:t>
        <a:bodyPr/>
        <a:lstStyle/>
        <a:p>
          <a:endParaRPr lang="ru-RU"/>
        </a:p>
      </dgm:t>
    </dgm:pt>
    <dgm:pt modelId="{5A6B567C-DFFD-494C-81B8-BF43FAB2F6E9}" type="sibTrans" cxnId="{211AF83B-1561-48BA-A255-6483852CF0E6}">
      <dgm:prSet/>
      <dgm:spPr/>
      <dgm:t>
        <a:bodyPr/>
        <a:lstStyle/>
        <a:p>
          <a:endParaRPr lang="ru-RU"/>
        </a:p>
      </dgm:t>
    </dgm:pt>
    <dgm:pt modelId="{6D113C65-72B9-4374-BDB5-EB36BFD05A5F}">
      <dgm:prSet custT="1"/>
      <dgm:spPr/>
      <dgm:t>
        <a:bodyPr/>
        <a:lstStyle/>
        <a:p>
          <a:r>
            <a:rPr lang="ru-RU" sz="1800" dirty="0" smtClean="0"/>
            <a:t>Умение высказывать оценочные суждения, овладевать культурой ведения дискуссии, формирование адекватной  самооценки, комплексное видение проблемы </a:t>
          </a:r>
          <a:endParaRPr lang="ru-RU" sz="1800" dirty="0"/>
        </a:p>
      </dgm:t>
    </dgm:pt>
    <dgm:pt modelId="{F62071DA-2DD2-4F04-8D8A-E3DD57251413}" type="parTrans" cxnId="{B8013A43-02E9-4D61-8A59-C806238E28E4}">
      <dgm:prSet/>
      <dgm:spPr/>
      <dgm:t>
        <a:bodyPr/>
        <a:lstStyle/>
        <a:p>
          <a:endParaRPr lang="ru-RU"/>
        </a:p>
      </dgm:t>
    </dgm:pt>
    <dgm:pt modelId="{741D2154-C1A5-446D-AACE-689644F71D15}" type="sibTrans" cxnId="{B8013A43-02E9-4D61-8A59-C806238E28E4}">
      <dgm:prSet/>
      <dgm:spPr/>
      <dgm:t>
        <a:bodyPr/>
        <a:lstStyle/>
        <a:p>
          <a:endParaRPr lang="ru-RU"/>
        </a:p>
      </dgm:t>
    </dgm:pt>
    <dgm:pt modelId="{3C9BB3BF-1BFD-4CC7-BBEC-10CB0193EB1B}">
      <dgm:prSet phldrT="[Текст]" custT="1"/>
      <dgm:spPr/>
      <dgm:t>
        <a:bodyPr/>
        <a:lstStyle/>
        <a:p>
          <a:r>
            <a:rPr lang="ru-RU" sz="1600" dirty="0" smtClean="0"/>
            <a:t>Развивающие:</a:t>
          </a:r>
          <a:endParaRPr lang="ru-RU" sz="1600" dirty="0"/>
        </a:p>
      </dgm:t>
    </dgm:pt>
    <dgm:pt modelId="{F5A90B8F-6029-429D-9ACA-59C6DC434CFB}" type="sibTrans" cxnId="{21F97D94-7847-44B8-B066-F18B29C46DB8}">
      <dgm:prSet/>
      <dgm:spPr/>
      <dgm:t>
        <a:bodyPr/>
        <a:lstStyle/>
        <a:p>
          <a:endParaRPr lang="ru-RU"/>
        </a:p>
      </dgm:t>
    </dgm:pt>
    <dgm:pt modelId="{AAE6D4E6-7B9F-4602-871A-3E51194E9ADE}" type="parTrans" cxnId="{21F97D94-7847-44B8-B066-F18B29C46DB8}">
      <dgm:prSet/>
      <dgm:spPr/>
      <dgm:t>
        <a:bodyPr/>
        <a:lstStyle/>
        <a:p>
          <a:endParaRPr lang="ru-RU"/>
        </a:p>
      </dgm:t>
    </dgm:pt>
    <dgm:pt modelId="{3E157FF3-E08A-42EA-9BD1-267F63DA7EF7}">
      <dgm:prSet/>
      <dgm:spPr/>
      <dgm:t>
        <a:bodyPr/>
        <a:lstStyle/>
        <a:p>
          <a:endParaRPr lang="ru-RU" dirty="0"/>
        </a:p>
      </dgm:t>
    </dgm:pt>
    <dgm:pt modelId="{D9C1A244-29A5-42C3-B015-48585FAA7F4B}" type="parTrans" cxnId="{49101647-AD51-49D0-9FC7-93C5ADA89CEB}">
      <dgm:prSet/>
      <dgm:spPr/>
      <dgm:t>
        <a:bodyPr/>
        <a:lstStyle/>
        <a:p>
          <a:endParaRPr lang="ru-RU"/>
        </a:p>
      </dgm:t>
    </dgm:pt>
    <dgm:pt modelId="{CBC16BFE-A930-435F-A90A-40199A4BB5F5}" type="sibTrans" cxnId="{49101647-AD51-49D0-9FC7-93C5ADA89CEB}">
      <dgm:prSet/>
      <dgm:spPr/>
      <dgm:t>
        <a:bodyPr/>
        <a:lstStyle/>
        <a:p>
          <a:endParaRPr lang="ru-RU"/>
        </a:p>
      </dgm:t>
    </dgm:pt>
    <dgm:pt modelId="{8CA2A297-FCE1-46F7-BFF9-C953E6D07BF9}">
      <dgm:prSet/>
      <dgm:spPr/>
      <dgm:t>
        <a:bodyPr/>
        <a:lstStyle/>
        <a:p>
          <a:endParaRPr lang="ru-RU" dirty="0"/>
        </a:p>
      </dgm:t>
    </dgm:pt>
    <dgm:pt modelId="{E0D1163A-ECC9-4C85-8ED6-23345B66ACF5}" type="parTrans" cxnId="{14013C48-B1E7-43E1-8E4F-16C662402CFB}">
      <dgm:prSet/>
      <dgm:spPr/>
      <dgm:t>
        <a:bodyPr/>
        <a:lstStyle/>
        <a:p>
          <a:endParaRPr lang="ru-RU"/>
        </a:p>
      </dgm:t>
    </dgm:pt>
    <dgm:pt modelId="{B660ADC7-E2A8-4B48-9F84-22927F0DAA1F}" type="sibTrans" cxnId="{14013C48-B1E7-43E1-8E4F-16C662402CFB}">
      <dgm:prSet/>
      <dgm:spPr/>
      <dgm:t>
        <a:bodyPr/>
        <a:lstStyle/>
        <a:p>
          <a:endParaRPr lang="ru-RU"/>
        </a:p>
      </dgm:t>
    </dgm:pt>
    <dgm:pt modelId="{4A7FA0E2-3772-4831-8A81-EC5BE0A0327E}">
      <dgm:prSet custT="1"/>
      <dgm:spPr/>
      <dgm:t>
        <a:bodyPr/>
        <a:lstStyle/>
        <a:p>
          <a:endParaRPr lang="ru-RU" sz="1800" dirty="0"/>
        </a:p>
      </dgm:t>
    </dgm:pt>
    <dgm:pt modelId="{A7C17B66-E32D-46AF-AE50-080BC921470D}" type="parTrans" cxnId="{D0CC7EBD-8DE9-41F4-A3EE-1F95A7FC6D60}">
      <dgm:prSet/>
      <dgm:spPr/>
      <dgm:t>
        <a:bodyPr/>
        <a:lstStyle/>
        <a:p>
          <a:endParaRPr lang="ru-RU"/>
        </a:p>
      </dgm:t>
    </dgm:pt>
    <dgm:pt modelId="{927ACA99-788F-46A2-BE20-E2C99CCD5708}" type="sibTrans" cxnId="{D0CC7EBD-8DE9-41F4-A3EE-1F95A7FC6D60}">
      <dgm:prSet/>
      <dgm:spPr/>
      <dgm:t>
        <a:bodyPr/>
        <a:lstStyle/>
        <a:p>
          <a:endParaRPr lang="ru-RU"/>
        </a:p>
      </dgm:t>
    </dgm:pt>
    <dgm:pt modelId="{FDAA1E49-9707-4B7E-B3F0-45B99028AFEA}">
      <dgm:prSet/>
      <dgm:spPr/>
      <dgm:t>
        <a:bodyPr/>
        <a:lstStyle/>
        <a:p>
          <a:r>
            <a:rPr lang="ru-RU" dirty="0" smtClean="0"/>
            <a:t>Моделирование собственной системы ценностей, проектирование модели своего поведения, восприятие содержания образования как синтеза самообразования, самоорганизации и самоконтроля</a:t>
          </a:r>
          <a:endParaRPr lang="ru-RU" dirty="0"/>
        </a:p>
      </dgm:t>
    </dgm:pt>
    <dgm:pt modelId="{76F5C966-C117-4567-967A-5E9CDE0C40BE}" type="sibTrans" cxnId="{6BF17270-DFBA-46C5-AEA0-681CAED8F251}">
      <dgm:prSet/>
      <dgm:spPr/>
      <dgm:t>
        <a:bodyPr/>
        <a:lstStyle/>
        <a:p>
          <a:endParaRPr lang="ru-RU"/>
        </a:p>
      </dgm:t>
    </dgm:pt>
    <dgm:pt modelId="{54D2F0B6-84B2-4FE1-8478-0ED59C96B28E}" type="parTrans" cxnId="{6BF17270-DFBA-46C5-AEA0-681CAED8F251}">
      <dgm:prSet/>
      <dgm:spPr/>
      <dgm:t>
        <a:bodyPr/>
        <a:lstStyle/>
        <a:p>
          <a:endParaRPr lang="ru-RU"/>
        </a:p>
      </dgm:t>
    </dgm:pt>
    <dgm:pt modelId="{77FF5DED-6C3B-4992-A168-E3E24D8607CE}" type="pres">
      <dgm:prSet presAssocID="{72F170ED-2574-44D9-BF67-FBA078ECC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67713-7617-4D9E-85D1-28B8F8B8BFD6}" type="pres">
      <dgm:prSet presAssocID="{CCC17300-7A60-4988-BA6D-8B5EDE5C3E5B}" presName="parentLin" presStyleCnt="0"/>
      <dgm:spPr/>
    </dgm:pt>
    <dgm:pt modelId="{ED564067-957C-417E-9C2B-097C9303AD5A}" type="pres">
      <dgm:prSet presAssocID="{CCC17300-7A60-4988-BA6D-8B5EDE5C3E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CD6EC3-500E-4B99-8D22-7B9355DFBD2D}" type="pres">
      <dgm:prSet presAssocID="{CCC17300-7A60-4988-BA6D-8B5EDE5C3E5B}" presName="parentText" presStyleLbl="node1" presStyleIdx="0" presStyleCnt="3" custScaleY="63485" custLinFactNeighborX="7143" custLinFactNeighborY="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81A26-6885-4FED-9EF0-34C500235F4B}" type="pres">
      <dgm:prSet presAssocID="{CCC17300-7A60-4988-BA6D-8B5EDE5C3E5B}" presName="negativeSpace" presStyleCnt="0"/>
      <dgm:spPr/>
    </dgm:pt>
    <dgm:pt modelId="{29020339-2AAF-40D8-8C44-4003D15AB198}" type="pres">
      <dgm:prSet presAssocID="{CCC17300-7A60-4988-BA6D-8B5EDE5C3E5B}" presName="childText" presStyleLbl="conFgAcc1" presStyleIdx="0" presStyleCnt="3" custScaleY="68977" custLinFactY="10250" custLinFactNeighborX="8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A50C7-6730-42A9-9177-FF86FE6A7221}" type="pres">
      <dgm:prSet presAssocID="{30E5895C-96EC-468F-82A9-EFFFB9FAB56F}" presName="spaceBetweenRectangles" presStyleCnt="0"/>
      <dgm:spPr/>
    </dgm:pt>
    <dgm:pt modelId="{219412BF-8D61-46FC-972D-7D72CDBFF5C8}" type="pres">
      <dgm:prSet presAssocID="{3C9BB3BF-1BFD-4CC7-BBEC-10CB0193EB1B}" presName="parentLin" presStyleCnt="0"/>
      <dgm:spPr/>
    </dgm:pt>
    <dgm:pt modelId="{BD148CCA-ED06-4B06-9D92-F0C20034F89D}" type="pres">
      <dgm:prSet presAssocID="{3C9BB3BF-1BFD-4CC7-BBEC-10CB0193EB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8D4E80-7E41-40BA-B55F-EB1436D2ABC3}" type="pres">
      <dgm:prSet presAssocID="{3C9BB3BF-1BFD-4CC7-BBEC-10CB0193EB1B}" presName="parentText" presStyleLbl="node1" presStyleIdx="1" presStyleCnt="3" custScaleY="62620" custLinFactNeighborX="7143" custLinFactNeighborY="14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525A-1093-4F96-951B-AE6A94F438D9}" type="pres">
      <dgm:prSet presAssocID="{3C9BB3BF-1BFD-4CC7-BBEC-10CB0193EB1B}" presName="negativeSpace" presStyleCnt="0"/>
      <dgm:spPr/>
    </dgm:pt>
    <dgm:pt modelId="{58D36C5F-288F-481F-B58C-1863528E8030}" type="pres">
      <dgm:prSet presAssocID="{3C9BB3BF-1BFD-4CC7-BBEC-10CB0193EB1B}" presName="childText" presStyleLbl="conFgAcc1" presStyleIdx="1" presStyleCnt="3" custScaleY="74923" custLinFactY="17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4CCF3-49B2-4CF2-8813-BA1F8F1ABC1B}" type="pres">
      <dgm:prSet presAssocID="{F5A90B8F-6029-429D-9ACA-59C6DC434CFB}" presName="spaceBetweenRectangles" presStyleCnt="0"/>
      <dgm:spPr/>
    </dgm:pt>
    <dgm:pt modelId="{B40E006F-1403-45DB-A43D-E1DF65845B66}" type="pres">
      <dgm:prSet presAssocID="{45439111-8939-422B-B3EC-E89FCFF82701}" presName="parentLin" presStyleCnt="0"/>
      <dgm:spPr/>
    </dgm:pt>
    <dgm:pt modelId="{330D9B85-6CCF-4DF1-8C30-45CA3EF5759B}" type="pres">
      <dgm:prSet presAssocID="{45439111-8939-422B-B3EC-E89FCFF8270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0476E88-8745-46B2-81A3-5D1C05258201}" type="pres">
      <dgm:prSet presAssocID="{45439111-8939-422B-B3EC-E89FCFF82701}" presName="parentText" presStyleLbl="node1" presStyleIdx="2" presStyleCnt="3" custScaleY="65154" custLinFactNeighborX="25000" custLinFactNeighborY="1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7E741-0336-4FB2-A242-7A2493DBDC93}" type="pres">
      <dgm:prSet presAssocID="{45439111-8939-422B-B3EC-E89FCFF82701}" presName="negativeSpace" presStyleCnt="0"/>
      <dgm:spPr/>
    </dgm:pt>
    <dgm:pt modelId="{B7181C53-D496-43BB-A954-372575B42883}" type="pres">
      <dgm:prSet presAssocID="{45439111-8939-422B-B3EC-E89FCFF82701}" presName="childText" presStyleLbl="conFgAcc1" presStyleIdx="2" presStyleCnt="3" custScaleY="35868" custLinFactNeighborX="893" custLinFactNeighborY="28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013A43-02E9-4D61-8A59-C806238E28E4}" srcId="{3C9BB3BF-1BFD-4CC7-BBEC-10CB0193EB1B}" destId="{6D113C65-72B9-4374-BDB5-EB36BFD05A5F}" srcOrd="1" destOrd="0" parTransId="{F62071DA-2DD2-4F04-8D8A-E3DD57251413}" sibTransId="{741D2154-C1A5-446D-AACE-689644F71D15}"/>
    <dgm:cxn modelId="{8F4D6F8A-D582-4ED4-A5AF-D75778A4B072}" type="presOf" srcId="{45439111-8939-422B-B3EC-E89FCFF82701}" destId="{330D9B85-6CCF-4DF1-8C30-45CA3EF5759B}" srcOrd="0" destOrd="0" presId="urn:microsoft.com/office/officeart/2005/8/layout/list1"/>
    <dgm:cxn modelId="{D0CC7EBD-8DE9-41F4-A3EE-1F95A7FC6D60}" srcId="{3C9BB3BF-1BFD-4CC7-BBEC-10CB0193EB1B}" destId="{4A7FA0E2-3772-4831-8A81-EC5BE0A0327E}" srcOrd="0" destOrd="0" parTransId="{A7C17B66-E32D-46AF-AE50-080BC921470D}" sibTransId="{927ACA99-788F-46A2-BE20-E2C99CCD5708}"/>
    <dgm:cxn modelId="{6BF17270-DFBA-46C5-AEA0-681CAED8F251}" srcId="{45439111-8939-422B-B3EC-E89FCFF82701}" destId="{FDAA1E49-9707-4B7E-B3F0-45B99028AFEA}" srcOrd="2" destOrd="0" parTransId="{54D2F0B6-84B2-4FE1-8478-0ED59C96B28E}" sibTransId="{76F5C966-C117-4567-967A-5E9CDE0C40BE}"/>
    <dgm:cxn modelId="{D368B2E9-ACB1-4BD4-A05D-7FB034064B91}" type="presOf" srcId="{CCC17300-7A60-4988-BA6D-8B5EDE5C3E5B}" destId="{53CD6EC3-500E-4B99-8D22-7B9355DFBD2D}" srcOrd="1" destOrd="0" presId="urn:microsoft.com/office/officeart/2005/8/layout/list1"/>
    <dgm:cxn modelId="{72D79C34-B55A-4489-A0AA-64CC5E5C1DF3}" type="presOf" srcId="{72F170ED-2574-44D9-BF67-FBA078ECCB0A}" destId="{77FF5DED-6C3B-4992-A168-E3E24D8607CE}" srcOrd="0" destOrd="0" presId="urn:microsoft.com/office/officeart/2005/8/layout/list1"/>
    <dgm:cxn modelId="{211AF83B-1561-48BA-A255-6483852CF0E6}" srcId="{CCC17300-7A60-4988-BA6D-8B5EDE5C3E5B}" destId="{5E522936-B13A-4488-A7F8-AB9B01B8D698}" srcOrd="0" destOrd="0" parTransId="{9C608620-E3FF-44BE-A894-FA9D4FE69032}" sibTransId="{5A6B567C-DFFD-494C-81B8-BF43FAB2F6E9}"/>
    <dgm:cxn modelId="{9E292B56-F8DB-4503-9852-6C0F3525CC40}" type="presOf" srcId="{FDAA1E49-9707-4B7E-B3F0-45B99028AFEA}" destId="{B7181C53-D496-43BB-A954-372575B42883}" srcOrd="0" destOrd="2" presId="urn:microsoft.com/office/officeart/2005/8/layout/list1"/>
    <dgm:cxn modelId="{409FC684-6186-4C6B-A0A8-A03328A866A8}" type="presOf" srcId="{45439111-8939-422B-B3EC-E89FCFF82701}" destId="{60476E88-8745-46B2-81A3-5D1C05258201}" srcOrd="1" destOrd="0" presId="urn:microsoft.com/office/officeart/2005/8/layout/list1"/>
    <dgm:cxn modelId="{21F97D94-7847-44B8-B066-F18B29C46DB8}" srcId="{72F170ED-2574-44D9-BF67-FBA078ECCB0A}" destId="{3C9BB3BF-1BFD-4CC7-BBEC-10CB0193EB1B}" srcOrd="1" destOrd="0" parTransId="{AAE6D4E6-7B9F-4602-871A-3E51194E9ADE}" sibTransId="{F5A90B8F-6029-429D-9ACA-59C6DC434CFB}"/>
    <dgm:cxn modelId="{AE86CFFC-04C5-4FC0-94CA-A8042F386A1A}" type="presOf" srcId="{3C9BB3BF-1BFD-4CC7-BBEC-10CB0193EB1B}" destId="{A98D4E80-7E41-40BA-B55F-EB1436D2ABC3}" srcOrd="1" destOrd="0" presId="urn:microsoft.com/office/officeart/2005/8/layout/list1"/>
    <dgm:cxn modelId="{F972A3B6-C1E9-4D7B-B3B5-CA58973FCF26}" srcId="{72F170ED-2574-44D9-BF67-FBA078ECCB0A}" destId="{CCC17300-7A60-4988-BA6D-8B5EDE5C3E5B}" srcOrd="0" destOrd="0" parTransId="{086E6CA8-6128-432F-8483-56984C13FD25}" sibTransId="{30E5895C-96EC-468F-82A9-EFFFB9FAB56F}"/>
    <dgm:cxn modelId="{327CF59B-2B51-4B34-B84C-E389C9678904}" type="presOf" srcId="{CCC17300-7A60-4988-BA6D-8B5EDE5C3E5B}" destId="{ED564067-957C-417E-9C2B-097C9303AD5A}" srcOrd="0" destOrd="0" presId="urn:microsoft.com/office/officeart/2005/8/layout/list1"/>
    <dgm:cxn modelId="{F98A0474-25F0-4730-A129-D0C99B7E1E20}" type="presOf" srcId="{3E157FF3-E08A-42EA-9BD1-267F63DA7EF7}" destId="{B7181C53-D496-43BB-A954-372575B42883}" srcOrd="0" destOrd="0" presId="urn:microsoft.com/office/officeart/2005/8/layout/list1"/>
    <dgm:cxn modelId="{99CF6A82-A763-423F-A359-0CD6103528DA}" type="presOf" srcId="{8CA2A297-FCE1-46F7-BFF9-C953E6D07BF9}" destId="{B7181C53-D496-43BB-A954-372575B42883}" srcOrd="0" destOrd="1" presId="urn:microsoft.com/office/officeart/2005/8/layout/list1"/>
    <dgm:cxn modelId="{49101647-AD51-49D0-9FC7-93C5ADA89CEB}" srcId="{45439111-8939-422B-B3EC-E89FCFF82701}" destId="{3E157FF3-E08A-42EA-9BD1-267F63DA7EF7}" srcOrd="0" destOrd="0" parTransId="{D9C1A244-29A5-42C3-B015-48585FAA7F4B}" sibTransId="{CBC16BFE-A930-435F-A90A-40199A4BB5F5}"/>
    <dgm:cxn modelId="{F007E768-592E-4447-96D2-051306ECE41F}" srcId="{72F170ED-2574-44D9-BF67-FBA078ECCB0A}" destId="{45439111-8939-422B-B3EC-E89FCFF82701}" srcOrd="2" destOrd="0" parTransId="{6D4603F4-8C14-49B8-B273-4C005A86A1F1}" sibTransId="{089EAEB7-DABF-4F3A-9097-B09EC052B2CF}"/>
    <dgm:cxn modelId="{75F10C85-C235-41E9-B222-27C051EE413C}" type="presOf" srcId="{4A7FA0E2-3772-4831-8A81-EC5BE0A0327E}" destId="{58D36C5F-288F-481F-B58C-1863528E8030}" srcOrd="0" destOrd="0" presId="urn:microsoft.com/office/officeart/2005/8/layout/list1"/>
    <dgm:cxn modelId="{14013C48-B1E7-43E1-8E4F-16C662402CFB}" srcId="{45439111-8939-422B-B3EC-E89FCFF82701}" destId="{8CA2A297-FCE1-46F7-BFF9-C953E6D07BF9}" srcOrd="1" destOrd="0" parTransId="{E0D1163A-ECC9-4C85-8ED6-23345B66ACF5}" sibTransId="{B660ADC7-E2A8-4B48-9F84-22927F0DAA1F}"/>
    <dgm:cxn modelId="{C5541858-D962-4A62-86FF-DFDA82E344EB}" type="presOf" srcId="{5E522936-B13A-4488-A7F8-AB9B01B8D698}" destId="{29020339-2AAF-40D8-8C44-4003D15AB198}" srcOrd="0" destOrd="0" presId="urn:microsoft.com/office/officeart/2005/8/layout/list1"/>
    <dgm:cxn modelId="{C8DD6934-6EFB-4268-A55A-9C34F2B30D7A}" type="presOf" srcId="{6D113C65-72B9-4374-BDB5-EB36BFD05A5F}" destId="{58D36C5F-288F-481F-B58C-1863528E8030}" srcOrd="0" destOrd="1" presId="urn:microsoft.com/office/officeart/2005/8/layout/list1"/>
    <dgm:cxn modelId="{F5199BBC-A2DF-44C9-ABF5-A3118162C358}" type="presOf" srcId="{3C9BB3BF-1BFD-4CC7-BBEC-10CB0193EB1B}" destId="{BD148CCA-ED06-4B06-9D92-F0C20034F89D}" srcOrd="0" destOrd="0" presId="urn:microsoft.com/office/officeart/2005/8/layout/list1"/>
    <dgm:cxn modelId="{9A10B296-5EDC-4CDC-AD14-80EDF131B696}" type="presParOf" srcId="{77FF5DED-6C3B-4992-A168-E3E24D8607CE}" destId="{7AA67713-7617-4D9E-85D1-28B8F8B8BFD6}" srcOrd="0" destOrd="0" presId="urn:microsoft.com/office/officeart/2005/8/layout/list1"/>
    <dgm:cxn modelId="{D3FA4A01-6009-41D6-8AF4-87073CC08C74}" type="presParOf" srcId="{7AA67713-7617-4D9E-85D1-28B8F8B8BFD6}" destId="{ED564067-957C-417E-9C2B-097C9303AD5A}" srcOrd="0" destOrd="0" presId="urn:microsoft.com/office/officeart/2005/8/layout/list1"/>
    <dgm:cxn modelId="{E524A1EA-D5A5-4116-B112-683AAE90F59F}" type="presParOf" srcId="{7AA67713-7617-4D9E-85D1-28B8F8B8BFD6}" destId="{53CD6EC3-500E-4B99-8D22-7B9355DFBD2D}" srcOrd="1" destOrd="0" presId="urn:microsoft.com/office/officeart/2005/8/layout/list1"/>
    <dgm:cxn modelId="{EAA5D224-5065-4487-8E6A-5ED24DCCBA7D}" type="presParOf" srcId="{77FF5DED-6C3B-4992-A168-E3E24D8607CE}" destId="{81681A26-6885-4FED-9EF0-34C500235F4B}" srcOrd="1" destOrd="0" presId="urn:microsoft.com/office/officeart/2005/8/layout/list1"/>
    <dgm:cxn modelId="{FE7567B1-4497-47DE-AFC0-F6475C9503E8}" type="presParOf" srcId="{77FF5DED-6C3B-4992-A168-E3E24D8607CE}" destId="{29020339-2AAF-40D8-8C44-4003D15AB198}" srcOrd="2" destOrd="0" presId="urn:microsoft.com/office/officeart/2005/8/layout/list1"/>
    <dgm:cxn modelId="{9045AD02-4A28-456F-9D43-A925AC2E995C}" type="presParOf" srcId="{77FF5DED-6C3B-4992-A168-E3E24D8607CE}" destId="{89CA50C7-6730-42A9-9177-FF86FE6A7221}" srcOrd="3" destOrd="0" presId="urn:microsoft.com/office/officeart/2005/8/layout/list1"/>
    <dgm:cxn modelId="{BAD55671-2881-4596-881C-64DA2F057381}" type="presParOf" srcId="{77FF5DED-6C3B-4992-A168-E3E24D8607CE}" destId="{219412BF-8D61-46FC-972D-7D72CDBFF5C8}" srcOrd="4" destOrd="0" presId="urn:microsoft.com/office/officeart/2005/8/layout/list1"/>
    <dgm:cxn modelId="{873DF53E-E612-4ED2-9DED-232AE0711DD9}" type="presParOf" srcId="{219412BF-8D61-46FC-972D-7D72CDBFF5C8}" destId="{BD148CCA-ED06-4B06-9D92-F0C20034F89D}" srcOrd="0" destOrd="0" presId="urn:microsoft.com/office/officeart/2005/8/layout/list1"/>
    <dgm:cxn modelId="{06B3A0B9-CD3D-47AA-83B8-CAC73177AC6A}" type="presParOf" srcId="{219412BF-8D61-46FC-972D-7D72CDBFF5C8}" destId="{A98D4E80-7E41-40BA-B55F-EB1436D2ABC3}" srcOrd="1" destOrd="0" presId="urn:microsoft.com/office/officeart/2005/8/layout/list1"/>
    <dgm:cxn modelId="{DBDF1DB9-806B-4EBA-BD2F-DF7341BBDF4F}" type="presParOf" srcId="{77FF5DED-6C3B-4992-A168-E3E24D8607CE}" destId="{05D9525A-1093-4F96-951B-AE6A94F438D9}" srcOrd="5" destOrd="0" presId="urn:microsoft.com/office/officeart/2005/8/layout/list1"/>
    <dgm:cxn modelId="{D70B41BC-77A8-4AAB-B450-614D81CC5615}" type="presParOf" srcId="{77FF5DED-6C3B-4992-A168-E3E24D8607CE}" destId="{58D36C5F-288F-481F-B58C-1863528E8030}" srcOrd="6" destOrd="0" presId="urn:microsoft.com/office/officeart/2005/8/layout/list1"/>
    <dgm:cxn modelId="{0647458B-5D1B-4E79-B93E-7A1B7EA345F6}" type="presParOf" srcId="{77FF5DED-6C3B-4992-A168-E3E24D8607CE}" destId="{A0C4CCF3-49B2-4CF2-8813-BA1F8F1ABC1B}" srcOrd="7" destOrd="0" presId="urn:microsoft.com/office/officeart/2005/8/layout/list1"/>
    <dgm:cxn modelId="{70474DB1-BCA0-4D95-BA8E-8CB22DD6FCBD}" type="presParOf" srcId="{77FF5DED-6C3B-4992-A168-E3E24D8607CE}" destId="{B40E006F-1403-45DB-A43D-E1DF65845B66}" srcOrd="8" destOrd="0" presId="urn:microsoft.com/office/officeart/2005/8/layout/list1"/>
    <dgm:cxn modelId="{5CD0F829-1973-4BE1-9C14-5F10EE15DCEF}" type="presParOf" srcId="{B40E006F-1403-45DB-A43D-E1DF65845B66}" destId="{330D9B85-6CCF-4DF1-8C30-45CA3EF5759B}" srcOrd="0" destOrd="0" presId="urn:microsoft.com/office/officeart/2005/8/layout/list1"/>
    <dgm:cxn modelId="{6EB87FA5-6096-4875-8853-DADB474FEA27}" type="presParOf" srcId="{B40E006F-1403-45DB-A43D-E1DF65845B66}" destId="{60476E88-8745-46B2-81A3-5D1C05258201}" srcOrd="1" destOrd="0" presId="urn:microsoft.com/office/officeart/2005/8/layout/list1"/>
    <dgm:cxn modelId="{BA70958B-0B95-49FE-B066-7475271EC146}" type="presParOf" srcId="{77FF5DED-6C3B-4992-A168-E3E24D8607CE}" destId="{37D7E741-0336-4FB2-A242-7A2493DBDC93}" srcOrd="9" destOrd="0" presId="urn:microsoft.com/office/officeart/2005/8/layout/list1"/>
    <dgm:cxn modelId="{4CC920B5-BDE9-42B6-AE7C-548D6F31E0A1}" type="presParOf" srcId="{77FF5DED-6C3B-4992-A168-E3E24D8607CE}" destId="{B7181C53-D496-43BB-A954-372575B428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C1A41-FB5B-4DC5-9C2A-52AC00353C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B9DC4-0DBD-4E87-B7C1-6D1ADABE6F2A}">
      <dgm:prSet phldrT="[Текст]" custT="1"/>
      <dgm:spPr/>
      <dgm:t>
        <a:bodyPr/>
        <a:lstStyle/>
        <a:p>
          <a:r>
            <a:rPr lang="ru-RU" sz="1600" dirty="0" smtClean="0"/>
            <a:t>Этап включения </a:t>
          </a:r>
        </a:p>
        <a:p>
          <a:r>
            <a:rPr lang="ru-RU" sz="1600" dirty="0" smtClean="0"/>
            <a:t>нового знания</a:t>
          </a:r>
        </a:p>
        <a:p>
          <a:r>
            <a:rPr lang="ru-RU" sz="1600" dirty="0" smtClean="0"/>
            <a:t>в систему</a:t>
          </a:r>
          <a:endParaRPr lang="ru-RU" sz="1600" dirty="0"/>
        </a:p>
      </dgm:t>
    </dgm:pt>
    <dgm:pt modelId="{FCCB4C24-0E2F-4A2D-AAD2-B306CEA28E68}" type="parTrans" cxnId="{3DCFECB3-9E29-4CBC-8724-7089AFB5AF0A}">
      <dgm:prSet/>
      <dgm:spPr/>
      <dgm:t>
        <a:bodyPr/>
        <a:lstStyle/>
        <a:p>
          <a:endParaRPr lang="ru-RU"/>
        </a:p>
      </dgm:t>
    </dgm:pt>
    <dgm:pt modelId="{486BECB3-AAEB-4FEF-99A1-CC4746956908}" type="sibTrans" cxnId="{3DCFECB3-9E29-4CBC-8724-7089AFB5AF0A}">
      <dgm:prSet/>
      <dgm:spPr/>
      <dgm:t>
        <a:bodyPr/>
        <a:lstStyle/>
        <a:p>
          <a:endParaRPr lang="ru-RU"/>
        </a:p>
      </dgm:t>
    </dgm:pt>
    <dgm:pt modelId="{D8F9DBFD-0705-411C-B7EF-6E3534FC5CE4}">
      <dgm:prSet phldrT="[Текст]"/>
      <dgm:spPr/>
      <dgm:t>
        <a:bodyPr/>
        <a:lstStyle/>
        <a:p>
          <a:r>
            <a:rPr lang="ru-RU" dirty="0" smtClean="0"/>
            <a:t>Индивидуальная работа при решении количественных и качественных задач</a:t>
          </a:r>
          <a:endParaRPr lang="ru-RU" dirty="0"/>
        </a:p>
      </dgm:t>
    </dgm:pt>
    <dgm:pt modelId="{E0F35EC2-F28D-4DAE-ADA1-720C89DB06B8}" type="parTrans" cxnId="{C05754C1-A2DB-4E0B-8598-B06C641D78A6}">
      <dgm:prSet/>
      <dgm:spPr/>
      <dgm:t>
        <a:bodyPr/>
        <a:lstStyle/>
        <a:p>
          <a:endParaRPr lang="ru-RU"/>
        </a:p>
      </dgm:t>
    </dgm:pt>
    <dgm:pt modelId="{7E23E501-E512-4E8D-ACDA-C5FC841C48FE}" type="sibTrans" cxnId="{C05754C1-A2DB-4E0B-8598-B06C641D78A6}">
      <dgm:prSet/>
      <dgm:spPr/>
      <dgm:t>
        <a:bodyPr/>
        <a:lstStyle/>
        <a:p>
          <a:endParaRPr lang="ru-RU"/>
        </a:p>
      </dgm:t>
    </dgm:pt>
    <dgm:pt modelId="{C3D6F304-FDF4-43C2-B4B5-2633BDE0BAC5}">
      <dgm:prSet phldrT="[Текст]" custT="1"/>
      <dgm:spPr/>
      <dgm:t>
        <a:bodyPr/>
        <a:lstStyle/>
        <a:p>
          <a:r>
            <a:rPr lang="ru-RU" sz="1400" dirty="0" smtClean="0"/>
            <a:t>Индивидуальная ликвидация пробелов </a:t>
          </a:r>
        </a:p>
        <a:p>
          <a:r>
            <a:rPr lang="ru-RU" sz="1400" dirty="0" smtClean="0"/>
            <a:t>в знаниях учащихся</a:t>
          </a:r>
          <a:endParaRPr lang="ru-RU" sz="1400" dirty="0"/>
        </a:p>
      </dgm:t>
    </dgm:pt>
    <dgm:pt modelId="{D0F86663-8B53-4469-9FE1-D3154CF95EAC}" type="parTrans" cxnId="{54CC77C3-AD26-4E3F-9FA9-A469CE12300D}">
      <dgm:prSet/>
      <dgm:spPr/>
      <dgm:t>
        <a:bodyPr/>
        <a:lstStyle/>
        <a:p>
          <a:endParaRPr lang="ru-RU"/>
        </a:p>
      </dgm:t>
    </dgm:pt>
    <dgm:pt modelId="{E116CF68-618C-4D0F-A10B-9F11A49DBF99}" type="sibTrans" cxnId="{54CC77C3-AD26-4E3F-9FA9-A469CE12300D}">
      <dgm:prSet/>
      <dgm:spPr/>
      <dgm:t>
        <a:bodyPr/>
        <a:lstStyle/>
        <a:p>
          <a:endParaRPr lang="ru-RU"/>
        </a:p>
      </dgm:t>
    </dgm:pt>
    <dgm:pt modelId="{A6CD9006-29B2-4C07-A77F-EC6394B34257}">
      <dgm:prSet phldrT="[Текст]"/>
      <dgm:spPr/>
      <dgm:t>
        <a:bodyPr/>
        <a:lstStyle/>
        <a:p>
          <a:r>
            <a:rPr lang="ru-RU" dirty="0" smtClean="0"/>
            <a:t>Проведение самоконтроля</a:t>
          </a:r>
          <a:endParaRPr lang="ru-RU" dirty="0"/>
        </a:p>
      </dgm:t>
    </dgm:pt>
    <dgm:pt modelId="{9FCA5C88-9BDD-4ED4-9347-2F30E947D11F}" type="parTrans" cxnId="{864C24A4-0053-4BA5-B458-17F5E6E52C70}">
      <dgm:prSet/>
      <dgm:spPr/>
      <dgm:t>
        <a:bodyPr/>
        <a:lstStyle/>
        <a:p>
          <a:endParaRPr lang="ru-RU"/>
        </a:p>
      </dgm:t>
    </dgm:pt>
    <dgm:pt modelId="{98D0D3EE-8334-4968-8A4C-97B1521091BD}" type="sibTrans" cxnId="{864C24A4-0053-4BA5-B458-17F5E6E52C70}">
      <dgm:prSet/>
      <dgm:spPr/>
      <dgm:t>
        <a:bodyPr/>
        <a:lstStyle/>
        <a:p>
          <a:endParaRPr lang="ru-RU"/>
        </a:p>
      </dgm:t>
    </dgm:pt>
    <dgm:pt modelId="{1E2C7C80-1F87-44BD-9566-82A7050C7857}">
      <dgm:prSet phldrT="[Текст]" custT="1"/>
      <dgm:spPr/>
      <dgm:t>
        <a:bodyPr/>
        <a:lstStyle/>
        <a:p>
          <a:r>
            <a:rPr lang="ru-RU" sz="1600" dirty="0" smtClean="0"/>
            <a:t>Обобщение полученных знаний</a:t>
          </a:r>
        </a:p>
        <a:p>
          <a:r>
            <a:rPr lang="ru-RU" sz="1600" dirty="0" smtClean="0"/>
            <a:t>и рефлексия  учебной деятельности</a:t>
          </a:r>
          <a:endParaRPr lang="ru-RU" sz="1600" dirty="0"/>
        </a:p>
      </dgm:t>
    </dgm:pt>
    <dgm:pt modelId="{F5F18A90-389E-45E8-83A5-80FAF9E78DC4}" type="parTrans" cxnId="{8434F444-A066-4394-9190-C5C56E557265}">
      <dgm:prSet/>
      <dgm:spPr/>
      <dgm:t>
        <a:bodyPr/>
        <a:lstStyle/>
        <a:p>
          <a:endParaRPr lang="ru-RU"/>
        </a:p>
      </dgm:t>
    </dgm:pt>
    <dgm:pt modelId="{AF503441-54CF-49AC-83C7-410490823EEA}" type="sibTrans" cxnId="{8434F444-A066-4394-9190-C5C56E557265}">
      <dgm:prSet/>
      <dgm:spPr/>
      <dgm:t>
        <a:bodyPr/>
        <a:lstStyle/>
        <a:p>
          <a:endParaRPr lang="ru-RU"/>
        </a:p>
      </dgm:t>
    </dgm:pt>
    <dgm:pt modelId="{2B14913A-F6A3-418A-868E-263D2BC3457C}">
      <dgm:prSet phldrT="[Текст]"/>
      <dgm:spPr/>
      <dgm:t>
        <a:bodyPr/>
        <a:lstStyle/>
        <a:p>
          <a:r>
            <a:rPr lang="ru-RU" smtClean="0"/>
            <a:t>Прием незаконченного предложения, тезиса</a:t>
          </a:r>
          <a:endParaRPr lang="ru-RU" dirty="0"/>
        </a:p>
      </dgm:t>
    </dgm:pt>
    <dgm:pt modelId="{9592272C-F22D-4CAE-9FF0-F65816CA3C6E}" type="parTrans" cxnId="{3A4688B0-F926-44B1-A905-77F9F32B4787}">
      <dgm:prSet/>
      <dgm:spPr/>
      <dgm:t>
        <a:bodyPr/>
        <a:lstStyle/>
        <a:p>
          <a:endParaRPr lang="ru-RU"/>
        </a:p>
      </dgm:t>
    </dgm:pt>
    <dgm:pt modelId="{1191B8FE-CA3F-432E-BA84-B92351A78254}" type="sibTrans" cxnId="{3A4688B0-F926-44B1-A905-77F9F32B4787}">
      <dgm:prSet/>
      <dgm:spPr/>
      <dgm:t>
        <a:bodyPr/>
        <a:lstStyle/>
        <a:p>
          <a:endParaRPr lang="ru-RU"/>
        </a:p>
      </dgm:t>
    </dgm:pt>
    <dgm:pt modelId="{707EDF99-78BF-4A8A-BF12-57D8EBF203EA}">
      <dgm:prSet/>
      <dgm:spPr/>
      <dgm:t>
        <a:bodyPr/>
        <a:lstStyle/>
        <a:p>
          <a:r>
            <a:rPr lang="ru-RU" dirty="0" smtClean="0"/>
            <a:t>Проведение взаимоконтроля</a:t>
          </a:r>
          <a:endParaRPr lang="ru-RU" dirty="0"/>
        </a:p>
      </dgm:t>
    </dgm:pt>
    <dgm:pt modelId="{8351FD10-4644-4237-BE61-BC66D357AA0E}" type="parTrans" cxnId="{E6A1F113-CAA7-4F73-8598-23BF5C094B66}">
      <dgm:prSet/>
      <dgm:spPr/>
      <dgm:t>
        <a:bodyPr/>
        <a:lstStyle/>
        <a:p>
          <a:endParaRPr lang="ru-RU"/>
        </a:p>
      </dgm:t>
    </dgm:pt>
    <dgm:pt modelId="{79689D71-B07F-475C-81C2-7C45CEEFC2D0}" type="sibTrans" cxnId="{E6A1F113-CAA7-4F73-8598-23BF5C094B66}">
      <dgm:prSet/>
      <dgm:spPr/>
      <dgm:t>
        <a:bodyPr/>
        <a:lstStyle/>
        <a:p>
          <a:endParaRPr lang="ru-RU"/>
        </a:p>
      </dgm:t>
    </dgm:pt>
    <dgm:pt modelId="{1F8880C2-534C-4477-BCF4-293D40ECD389}">
      <dgm:prSet/>
      <dgm:spPr/>
      <dgm:t>
        <a:bodyPr/>
        <a:lstStyle/>
        <a:p>
          <a:r>
            <a:rPr lang="ru-RU" dirty="0" err="1" smtClean="0"/>
            <a:t>Синквейн</a:t>
          </a:r>
          <a:endParaRPr lang="ru-RU" dirty="0"/>
        </a:p>
      </dgm:t>
    </dgm:pt>
    <dgm:pt modelId="{684FB1F8-3FF6-4F21-880E-9F7A3219AD1A}" type="parTrans" cxnId="{756BE58E-1319-4CC9-AE41-55D73E208AC2}">
      <dgm:prSet/>
      <dgm:spPr/>
      <dgm:t>
        <a:bodyPr/>
        <a:lstStyle/>
        <a:p>
          <a:endParaRPr lang="ru-RU"/>
        </a:p>
      </dgm:t>
    </dgm:pt>
    <dgm:pt modelId="{DFF5373B-B5F6-4BDA-AF61-DB62E1D24224}" type="sibTrans" cxnId="{756BE58E-1319-4CC9-AE41-55D73E208AC2}">
      <dgm:prSet/>
      <dgm:spPr/>
      <dgm:t>
        <a:bodyPr/>
        <a:lstStyle/>
        <a:p>
          <a:endParaRPr lang="ru-RU"/>
        </a:p>
      </dgm:t>
    </dgm:pt>
    <dgm:pt modelId="{112AAE55-723F-4C52-BE48-441134C167A8}" type="pres">
      <dgm:prSet presAssocID="{516C1A41-FB5B-4DC5-9C2A-52AC00353C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5F023-FF22-4C79-A1D1-BD74FD842E8D}" type="pres">
      <dgm:prSet presAssocID="{448B9DC4-0DBD-4E87-B7C1-6D1ADABE6F2A}" presName="linNode" presStyleCnt="0"/>
      <dgm:spPr/>
    </dgm:pt>
    <dgm:pt modelId="{4760912F-E29B-4385-87D3-4FF9A2BF4561}" type="pres">
      <dgm:prSet presAssocID="{448B9DC4-0DBD-4E87-B7C1-6D1ADABE6F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6E4E-1A5A-4FB3-918C-1B474E9B0F22}" type="pres">
      <dgm:prSet presAssocID="{448B9DC4-0DBD-4E87-B7C1-6D1ADABE6F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580C-6480-4659-8D4A-D09BDFA1BA09}" type="pres">
      <dgm:prSet presAssocID="{486BECB3-AAEB-4FEF-99A1-CC4746956908}" presName="sp" presStyleCnt="0"/>
      <dgm:spPr/>
    </dgm:pt>
    <dgm:pt modelId="{ECBE441A-9D7C-4422-979C-EDA30881D9CE}" type="pres">
      <dgm:prSet presAssocID="{C3D6F304-FDF4-43C2-B4B5-2633BDE0BAC5}" presName="linNode" presStyleCnt="0"/>
      <dgm:spPr/>
    </dgm:pt>
    <dgm:pt modelId="{C4951294-86BC-4325-9E7B-8CC41D0D815A}" type="pres">
      <dgm:prSet presAssocID="{C3D6F304-FDF4-43C2-B4B5-2633BDE0BA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A5DF2-7258-4223-A503-7A269450D0B0}" type="pres">
      <dgm:prSet presAssocID="{C3D6F304-FDF4-43C2-B4B5-2633BDE0BA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9BA33-EC45-4013-9365-49C1B3CADD8B}" type="pres">
      <dgm:prSet presAssocID="{E116CF68-618C-4D0F-A10B-9F11A49DBF99}" presName="sp" presStyleCnt="0"/>
      <dgm:spPr/>
    </dgm:pt>
    <dgm:pt modelId="{4530E957-D24C-4201-A9D7-B404BAEAFC01}" type="pres">
      <dgm:prSet presAssocID="{1E2C7C80-1F87-44BD-9566-82A7050C7857}" presName="linNode" presStyleCnt="0"/>
      <dgm:spPr/>
    </dgm:pt>
    <dgm:pt modelId="{DAF3FB5A-E1B0-40F9-ACF7-2F5A574D433D}" type="pres">
      <dgm:prSet presAssocID="{1E2C7C80-1F87-44BD-9566-82A7050C78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45761-D7F6-47AC-B778-ACB147FBD6C9}" type="pres">
      <dgm:prSet presAssocID="{1E2C7C80-1F87-44BD-9566-82A7050C785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C77C3-AD26-4E3F-9FA9-A469CE12300D}" srcId="{516C1A41-FB5B-4DC5-9C2A-52AC00353CF4}" destId="{C3D6F304-FDF4-43C2-B4B5-2633BDE0BAC5}" srcOrd="1" destOrd="0" parTransId="{D0F86663-8B53-4469-9FE1-D3154CF95EAC}" sibTransId="{E116CF68-618C-4D0F-A10B-9F11A49DBF99}"/>
    <dgm:cxn modelId="{A741570B-50E7-41C1-8CA4-5E7A06CA4EC8}" type="presOf" srcId="{707EDF99-78BF-4A8A-BF12-57D8EBF203EA}" destId="{251A5DF2-7258-4223-A503-7A269450D0B0}" srcOrd="0" destOrd="1" presId="urn:microsoft.com/office/officeart/2005/8/layout/vList5"/>
    <dgm:cxn modelId="{19B57FFA-8586-4998-AD8C-4B942B88925A}" type="presOf" srcId="{448B9DC4-0DBD-4E87-B7C1-6D1ADABE6F2A}" destId="{4760912F-E29B-4385-87D3-4FF9A2BF4561}" srcOrd="0" destOrd="0" presId="urn:microsoft.com/office/officeart/2005/8/layout/vList5"/>
    <dgm:cxn modelId="{C05754C1-A2DB-4E0B-8598-B06C641D78A6}" srcId="{448B9DC4-0DBD-4E87-B7C1-6D1ADABE6F2A}" destId="{D8F9DBFD-0705-411C-B7EF-6E3534FC5CE4}" srcOrd="0" destOrd="0" parTransId="{E0F35EC2-F28D-4DAE-ADA1-720C89DB06B8}" sibTransId="{7E23E501-E512-4E8D-ACDA-C5FC841C48FE}"/>
    <dgm:cxn modelId="{BF83012B-52E2-47C4-851A-18D6658D011F}" type="presOf" srcId="{A6CD9006-29B2-4C07-A77F-EC6394B34257}" destId="{251A5DF2-7258-4223-A503-7A269450D0B0}" srcOrd="0" destOrd="0" presId="urn:microsoft.com/office/officeart/2005/8/layout/vList5"/>
    <dgm:cxn modelId="{FF236003-9BFF-4161-92D0-4B252D980B3A}" type="presOf" srcId="{C3D6F304-FDF4-43C2-B4B5-2633BDE0BAC5}" destId="{C4951294-86BC-4325-9E7B-8CC41D0D815A}" srcOrd="0" destOrd="0" presId="urn:microsoft.com/office/officeart/2005/8/layout/vList5"/>
    <dgm:cxn modelId="{864C24A4-0053-4BA5-B458-17F5E6E52C70}" srcId="{C3D6F304-FDF4-43C2-B4B5-2633BDE0BAC5}" destId="{A6CD9006-29B2-4C07-A77F-EC6394B34257}" srcOrd="0" destOrd="0" parTransId="{9FCA5C88-9BDD-4ED4-9347-2F30E947D11F}" sibTransId="{98D0D3EE-8334-4968-8A4C-97B1521091BD}"/>
    <dgm:cxn modelId="{8434F444-A066-4394-9190-C5C56E557265}" srcId="{516C1A41-FB5B-4DC5-9C2A-52AC00353CF4}" destId="{1E2C7C80-1F87-44BD-9566-82A7050C7857}" srcOrd="2" destOrd="0" parTransId="{F5F18A90-389E-45E8-83A5-80FAF9E78DC4}" sibTransId="{AF503441-54CF-49AC-83C7-410490823EEA}"/>
    <dgm:cxn modelId="{9B31DB05-A333-4639-8F04-840E3998F346}" type="presOf" srcId="{D8F9DBFD-0705-411C-B7EF-6E3534FC5CE4}" destId="{2AF06E4E-1A5A-4FB3-918C-1B474E9B0F22}" srcOrd="0" destOrd="0" presId="urn:microsoft.com/office/officeart/2005/8/layout/vList5"/>
    <dgm:cxn modelId="{3DCFECB3-9E29-4CBC-8724-7089AFB5AF0A}" srcId="{516C1A41-FB5B-4DC5-9C2A-52AC00353CF4}" destId="{448B9DC4-0DBD-4E87-B7C1-6D1ADABE6F2A}" srcOrd="0" destOrd="0" parTransId="{FCCB4C24-0E2F-4A2D-AAD2-B306CEA28E68}" sibTransId="{486BECB3-AAEB-4FEF-99A1-CC4746956908}"/>
    <dgm:cxn modelId="{A6C7E758-2B28-4359-8ABE-5504DF37A172}" type="presOf" srcId="{1E2C7C80-1F87-44BD-9566-82A7050C7857}" destId="{DAF3FB5A-E1B0-40F9-ACF7-2F5A574D433D}" srcOrd="0" destOrd="0" presId="urn:microsoft.com/office/officeart/2005/8/layout/vList5"/>
    <dgm:cxn modelId="{E6A1F113-CAA7-4F73-8598-23BF5C094B66}" srcId="{C3D6F304-FDF4-43C2-B4B5-2633BDE0BAC5}" destId="{707EDF99-78BF-4A8A-BF12-57D8EBF203EA}" srcOrd="1" destOrd="0" parTransId="{8351FD10-4644-4237-BE61-BC66D357AA0E}" sibTransId="{79689D71-B07F-475C-81C2-7C45CEEFC2D0}"/>
    <dgm:cxn modelId="{D1A52BAD-B215-411C-B65B-785EEFFD691F}" type="presOf" srcId="{2B14913A-F6A3-418A-868E-263D2BC3457C}" destId="{E5345761-D7F6-47AC-B778-ACB147FBD6C9}" srcOrd="0" destOrd="0" presId="urn:microsoft.com/office/officeart/2005/8/layout/vList5"/>
    <dgm:cxn modelId="{4124C916-95CC-423F-B726-13CFFC06A028}" type="presOf" srcId="{1F8880C2-534C-4477-BCF4-293D40ECD389}" destId="{E5345761-D7F6-47AC-B778-ACB147FBD6C9}" srcOrd="0" destOrd="1" presId="urn:microsoft.com/office/officeart/2005/8/layout/vList5"/>
    <dgm:cxn modelId="{3A4688B0-F926-44B1-A905-77F9F32B4787}" srcId="{1E2C7C80-1F87-44BD-9566-82A7050C7857}" destId="{2B14913A-F6A3-418A-868E-263D2BC3457C}" srcOrd="0" destOrd="0" parTransId="{9592272C-F22D-4CAE-9FF0-F65816CA3C6E}" sibTransId="{1191B8FE-CA3F-432E-BA84-B92351A78254}"/>
    <dgm:cxn modelId="{A1306469-D2B4-4D22-840E-049803B3A31E}" type="presOf" srcId="{516C1A41-FB5B-4DC5-9C2A-52AC00353CF4}" destId="{112AAE55-723F-4C52-BE48-441134C167A8}" srcOrd="0" destOrd="0" presId="urn:microsoft.com/office/officeart/2005/8/layout/vList5"/>
    <dgm:cxn modelId="{756BE58E-1319-4CC9-AE41-55D73E208AC2}" srcId="{1E2C7C80-1F87-44BD-9566-82A7050C7857}" destId="{1F8880C2-534C-4477-BCF4-293D40ECD389}" srcOrd="1" destOrd="0" parTransId="{684FB1F8-3FF6-4F21-880E-9F7A3219AD1A}" sibTransId="{DFF5373B-B5F6-4BDA-AF61-DB62E1D24224}"/>
    <dgm:cxn modelId="{A95CC5D0-A00E-4D82-8ABA-0F9C0924BDD8}" type="presParOf" srcId="{112AAE55-723F-4C52-BE48-441134C167A8}" destId="{9615F023-FF22-4C79-A1D1-BD74FD842E8D}" srcOrd="0" destOrd="0" presId="urn:microsoft.com/office/officeart/2005/8/layout/vList5"/>
    <dgm:cxn modelId="{BCC0B9E8-E819-41DA-928A-2C5701BA0B6A}" type="presParOf" srcId="{9615F023-FF22-4C79-A1D1-BD74FD842E8D}" destId="{4760912F-E29B-4385-87D3-4FF9A2BF4561}" srcOrd="0" destOrd="0" presId="urn:microsoft.com/office/officeart/2005/8/layout/vList5"/>
    <dgm:cxn modelId="{B6325C75-9773-48BA-AF86-12E7C82554EC}" type="presParOf" srcId="{9615F023-FF22-4C79-A1D1-BD74FD842E8D}" destId="{2AF06E4E-1A5A-4FB3-918C-1B474E9B0F22}" srcOrd="1" destOrd="0" presId="urn:microsoft.com/office/officeart/2005/8/layout/vList5"/>
    <dgm:cxn modelId="{7C233766-0689-4F16-B661-695A93A4F1E4}" type="presParOf" srcId="{112AAE55-723F-4C52-BE48-441134C167A8}" destId="{F20C580C-6480-4659-8D4A-D09BDFA1BA09}" srcOrd="1" destOrd="0" presId="urn:microsoft.com/office/officeart/2005/8/layout/vList5"/>
    <dgm:cxn modelId="{1E3B7CFF-2021-41E6-810A-AEF1B0DBEA7A}" type="presParOf" srcId="{112AAE55-723F-4C52-BE48-441134C167A8}" destId="{ECBE441A-9D7C-4422-979C-EDA30881D9CE}" srcOrd="2" destOrd="0" presId="urn:microsoft.com/office/officeart/2005/8/layout/vList5"/>
    <dgm:cxn modelId="{7A399E90-3FB1-4C3F-928B-F86F8B828AC6}" type="presParOf" srcId="{ECBE441A-9D7C-4422-979C-EDA30881D9CE}" destId="{C4951294-86BC-4325-9E7B-8CC41D0D815A}" srcOrd="0" destOrd="0" presId="urn:microsoft.com/office/officeart/2005/8/layout/vList5"/>
    <dgm:cxn modelId="{AEB0EA16-C7C5-4F3D-9A00-C1B7D06D6B42}" type="presParOf" srcId="{ECBE441A-9D7C-4422-979C-EDA30881D9CE}" destId="{251A5DF2-7258-4223-A503-7A269450D0B0}" srcOrd="1" destOrd="0" presId="urn:microsoft.com/office/officeart/2005/8/layout/vList5"/>
    <dgm:cxn modelId="{47B9C71C-169E-4AAB-AC29-54C11147A701}" type="presParOf" srcId="{112AAE55-723F-4C52-BE48-441134C167A8}" destId="{F6F9BA33-EC45-4013-9365-49C1B3CADD8B}" srcOrd="3" destOrd="0" presId="urn:microsoft.com/office/officeart/2005/8/layout/vList5"/>
    <dgm:cxn modelId="{2FF72A2C-A0F8-4653-B1B0-26D885AC95BE}" type="presParOf" srcId="{112AAE55-723F-4C52-BE48-441134C167A8}" destId="{4530E957-D24C-4201-A9D7-B404BAEAFC01}" srcOrd="4" destOrd="0" presId="urn:microsoft.com/office/officeart/2005/8/layout/vList5"/>
    <dgm:cxn modelId="{D0528D99-7A2E-45ED-B5EF-8FA1E4196386}" type="presParOf" srcId="{4530E957-D24C-4201-A9D7-B404BAEAFC01}" destId="{DAF3FB5A-E1B0-40F9-ACF7-2F5A574D433D}" srcOrd="0" destOrd="0" presId="urn:microsoft.com/office/officeart/2005/8/layout/vList5"/>
    <dgm:cxn modelId="{15B2112E-5546-4024-9C90-1CB4E39FB27E}" type="presParOf" srcId="{4530E957-D24C-4201-A9D7-B404BAEAFC01}" destId="{E5345761-D7F6-47AC-B778-ACB147FBD6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C1A41-FB5B-4DC5-9C2A-52AC00353C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B9DC4-0DBD-4E87-B7C1-6D1ADABE6F2A}">
      <dgm:prSet phldrT="[Текст]" custT="1"/>
      <dgm:spPr/>
      <dgm:t>
        <a:bodyPr/>
        <a:lstStyle/>
        <a:p>
          <a:r>
            <a:rPr lang="ru-RU" sz="1600" dirty="0" smtClean="0"/>
            <a:t>Самоопределение к </a:t>
          </a:r>
        </a:p>
        <a:p>
          <a:r>
            <a:rPr lang="ru-RU" sz="1600" dirty="0" smtClean="0"/>
            <a:t>учебной деятельности</a:t>
          </a:r>
          <a:endParaRPr lang="ru-RU" sz="1600" dirty="0"/>
        </a:p>
      </dgm:t>
    </dgm:pt>
    <dgm:pt modelId="{FCCB4C24-0E2F-4A2D-AAD2-B306CEA28E68}" type="parTrans" cxnId="{3DCFECB3-9E29-4CBC-8724-7089AFB5AF0A}">
      <dgm:prSet/>
      <dgm:spPr/>
      <dgm:t>
        <a:bodyPr/>
        <a:lstStyle/>
        <a:p>
          <a:endParaRPr lang="ru-RU"/>
        </a:p>
      </dgm:t>
    </dgm:pt>
    <dgm:pt modelId="{486BECB3-AAEB-4FEF-99A1-CC4746956908}" type="sibTrans" cxnId="{3DCFECB3-9E29-4CBC-8724-7089AFB5AF0A}">
      <dgm:prSet/>
      <dgm:spPr/>
      <dgm:t>
        <a:bodyPr/>
        <a:lstStyle/>
        <a:p>
          <a:endParaRPr lang="ru-RU"/>
        </a:p>
      </dgm:t>
    </dgm:pt>
    <dgm:pt modelId="{D8F9DBFD-0705-411C-B7EF-6E3534FC5CE4}">
      <dgm:prSet phldrT="[Текст]" custT="1"/>
      <dgm:spPr/>
      <dgm:t>
        <a:bodyPr/>
        <a:lstStyle/>
        <a:p>
          <a:r>
            <a:rPr lang="ru-RU" sz="1600" dirty="0" smtClean="0"/>
            <a:t>Создание проблемной ситуации, предполагающей наличие различных вариантов решения проблемы</a:t>
          </a:r>
          <a:endParaRPr lang="ru-RU" sz="1600" dirty="0"/>
        </a:p>
      </dgm:t>
    </dgm:pt>
    <dgm:pt modelId="{E0F35EC2-F28D-4DAE-ADA1-720C89DB06B8}" type="parTrans" cxnId="{C05754C1-A2DB-4E0B-8598-B06C641D78A6}">
      <dgm:prSet/>
      <dgm:spPr/>
      <dgm:t>
        <a:bodyPr/>
        <a:lstStyle/>
        <a:p>
          <a:endParaRPr lang="ru-RU"/>
        </a:p>
      </dgm:t>
    </dgm:pt>
    <dgm:pt modelId="{7E23E501-E512-4E8D-ACDA-C5FC841C48FE}" type="sibTrans" cxnId="{C05754C1-A2DB-4E0B-8598-B06C641D78A6}">
      <dgm:prSet/>
      <dgm:spPr/>
      <dgm:t>
        <a:bodyPr/>
        <a:lstStyle/>
        <a:p>
          <a:endParaRPr lang="ru-RU"/>
        </a:p>
      </dgm:t>
    </dgm:pt>
    <dgm:pt modelId="{C3D6F304-FDF4-43C2-B4B5-2633BDE0BAC5}">
      <dgm:prSet phldrT="[Текст]" custT="1"/>
      <dgm:spPr/>
      <dgm:t>
        <a:bodyPr/>
        <a:lstStyle/>
        <a:p>
          <a:r>
            <a:rPr lang="ru-RU" sz="1400" dirty="0" smtClean="0"/>
            <a:t>Постановка учебной </a:t>
          </a:r>
        </a:p>
        <a:p>
          <a:r>
            <a:rPr lang="ru-RU" sz="1400" dirty="0" smtClean="0"/>
            <a:t>задачи</a:t>
          </a:r>
          <a:endParaRPr lang="ru-RU" sz="1400" dirty="0"/>
        </a:p>
      </dgm:t>
    </dgm:pt>
    <dgm:pt modelId="{D0F86663-8B53-4469-9FE1-D3154CF95EAC}" type="parTrans" cxnId="{54CC77C3-AD26-4E3F-9FA9-A469CE12300D}">
      <dgm:prSet/>
      <dgm:spPr/>
      <dgm:t>
        <a:bodyPr/>
        <a:lstStyle/>
        <a:p>
          <a:endParaRPr lang="ru-RU"/>
        </a:p>
      </dgm:t>
    </dgm:pt>
    <dgm:pt modelId="{E116CF68-618C-4D0F-A10B-9F11A49DBF99}" type="sibTrans" cxnId="{54CC77C3-AD26-4E3F-9FA9-A469CE12300D}">
      <dgm:prSet/>
      <dgm:spPr/>
      <dgm:t>
        <a:bodyPr/>
        <a:lstStyle/>
        <a:p>
          <a:endParaRPr lang="ru-RU"/>
        </a:p>
      </dgm:t>
    </dgm:pt>
    <dgm:pt modelId="{A6CD9006-29B2-4C07-A77F-EC6394B34257}">
      <dgm:prSet phldrT="[Текст]" custT="1"/>
      <dgm:spPr/>
      <dgm:t>
        <a:bodyPr/>
        <a:lstStyle/>
        <a:p>
          <a:r>
            <a:rPr lang="ru-RU" sz="1600" dirty="0" smtClean="0"/>
            <a:t>Определиться со способами решения поставленной проблемы, оптимально возможным образом</a:t>
          </a:r>
          <a:endParaRPr lang="ru-RU" sz="1600" dirty="0"/>
        </a:p>
      </dgm:t>
    </dgm:pt>
    <dgm:pt modelId="{9FCA5C88-9BDD-4ED4-9347-2F30E947D11F}" type="parTrans" cxnId="{864C24A4-0053-4BA5-B458-17F5E6E52C70}">
      <dgm:prSet/>
      <dgm:spPr/>
      <dgm:t>
        <a:bodyPr/>
        <a:lstStyle/>
        <a:p>
          <a:endParaRPr lang="ru-RU"/>
        </a:p>
      </dgm:t>
    </dgm:pt>
    <dgm:pt modelId="{98D0D3EE-8334-4968-8A4C-97B1521091BD}" type="sibTrans" cxnId="{864C24A4-0053-4BA5-B458-17F5E6E52C70}">
      <dgm:prSet/>
      <dgm:spPr/>
      <dgm:t>
        <a:bodyPr/>
        <a:lstStyle/>
        <a:p>
          <a:endParaRPr lang="ru-RU"/>
        </a:p>
      </dgm:t>
    </dgm:pt>
    <dgm:pt modelId="{1E2C7C80-1F87-44BD-9566-82A7050C7857}">
      <dgm:prSet phldrT="[Текст]" custT="1"/>
      <dgm:spPr/>
      <dgm:t>
        <a:bodyPr/>
        <a:lstStyle/>
        <a:p>
          <a:r>
            <a:rPr lang="ru-RU" sz="1600" dirty="0" smtClean="0"/>
            <a:t>Этап открытия </a:t>
          </a:r>
        </a:p>
        <a:p>
          <a:r>
            <a:rPr lang="ru-RU" sz="1600" dirty="0" smtClean="0"/>
            <a:t>нового знания</a:t>
          </a:r>
          <a:endParaRPr lang="ru-RU" sz="1600" dirty="0"/>
        </a:p>
      </dgm:t>
    </dgm:pt>
    <dgm:pt modelId="{F5F18A90-389E-45E8-83A5-80FAF9E78DC4}" type="parTrans" cxnId="{8434F444-A066-4394-9190-C5C56E557265}">
      <dgm:prSet/>
      <dgm:spPr/>
      <dgm:t>
        <a:bodyPr/>
        <a:lstStyle/>
        <a:p>
          <a:endParaRPr lang="ru-RU"/>
        </a:p>
      </dgm:t>
    </dgm:pt>
    <dgm:pt modelId="{AF503441-54CF-49AC-83C7-410490823EEA}" type="sibTrans" cxnId="{8434F444-A066-4394-9190-C5C56E557265}">
      <dgm:prSet/>
      <dgm:spPr/>
      <dgm:t>
        <a:bodyPr/>
        <a:lstStyle/>
        <a:p>
          <a:endParaRPr lang="ru-RU"/>
        </a:p>
      </dgm:t>
    </dgm:pt>
    <dgm:pt modelId="{2B14913A-F6A3-418A-868E-263D2BC3457C}">
      <dgm:prSet phldrT="[Текст]" custT="1"/>
      <dgm:spPr/>
      <dgm:t>
        <a:bodyPr/>
        <a:lstStyle/>
        <a:p>
          <a:r>
            <a:rPr lang="ru-RU" sz="1500" dirty="0" smtClean="0"/>
            <a:t>По возможности проводится лабораторное, экспериментальное или виртуальное исследование.</a:t>
          </a:r>
          <a:endParaRPr lang="ru-RU" sz="1500" dirty="0"/>
        </a:p>
      </dgm:t>
    </dgm:pt>
    <dgm:pt modelId="{9592272C-F22D-4CAE-9FF0-F65816CA3C6E}" type="parTrans" cxnId="{3A4688B0-F926-44B1-A905-77F9F32B4787}">
      <dgm:prSet/>
      <dgm:spPr/>
      <dgm:t>
        <a:bodyPr/>
        <a:lstStyle/>
        <a:p>
          <a:endParaRPr lang="ru-RU"/>
        </a:p>
      </dgm:t>
    </dgm:pt>
    <dgm:pt modelId="{1191B8FE-CA3F-432E-BA84-B92351A78254}" type="sibTrans" cxnId="{3A4688B0-F926-44B1-A905-77F9F32B4787}">
      <dgm:prSet/>
      <dgm:spPr/>
      <dgm:t>
        <a:bodyPr/>
        <a:lstStyle/>
        <a:p>
          <a:endParaRPr lang="ru-RU"/>
        </a:p>
      </dgm:t>
    </dgm:pt>
    <dgm:pt modelId="{7288646F-A3D9-4A49-9E14-22F939651AB9}">
      <dgm:prSet phldrT="[Текст]" custT="1"/>
      <dgm:spPr/>
      <dgm:t>
        <a:bodyPr/>
        <a:lstStyle/>
        <a:p>
          <a:r>
            <a:rPr lang="ru-RU" sz="1500" dirty="0" smtClean="0"/>
            <a:t>Возможна работа в группах постоянного или сменного состава.</a:t>
          </a:r>
          <a:endParaRPr lang="ru-RU" sz="1500" dirty="0"/>
        </a:p>
      </dgm:t>
    </dgm:pt>
    <dgm:pt modelId="{50CFFCB1-9E4F-4206-969F-EB5D4B3C7750}" type="parTrans" cxnId="{ABD6146B-4ECC-4C94-A9D7-BAF34D2611E9}">
      <dgm:prSet/>
      <dgm:spPr/>
      <dgm:t>
        <a:bodyPr/>
        <a:lstStyle/>
        <a:p>
          <a:endParaRPr lang="ru-RU"/>
        </a:p>
      </dgm:t>
    </dgm:pt>
    <dgm:pt modelId="{D5FE8988-951B-485F-BD4E-8DF78BE78912}" type="sibTrans" cxnId="{ABD6146B-4ECC-4C94-A9D7-BAF34D2611E9}">
      <dgm:prSet/>
      <dgm:spPr/>
      <dgm:t>
        <a:bodyPr/>
        <a:lstStyle/>
        <a:p>
          <a:endParaRPr lang="ru-RU"/>
        </a:p>
      </dgm:t>
    </dgm:pt>
    <dgm:pt modelId="{112AAE55-723F-4C52-BE48-441134C167A8}" type="pres">
      <dgm:prSet presAssocID="{516C1A41-FB5B-4DC5-9C2A-52AC00353C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5F023-FF22-4C79-A1D1-BD74FD842E8D}" type="pres">
      <dgm:prSet presAssocID="{448B9DC4-0DBD-4E87-B7C1-6D1ADABE6F2A}" presName="linNode" presStyleCnt="0"/>
      <dgm:spPr/>
    </dgm:pt>
    <dgm:pt modelId="{4760912F-E29B-4385-87D3-4FF9A2BF4561}" type="pres">
      <dgm:prSet presAssocID="{448B9DC4-0DBD-4E87-B7C1-6D1ADABE6F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6E4E-1A5A-4FB3-918C-1B474E9B0F22}" type="pres">
      <dgm:prSet presAssocID="{448B9DC4-0DBD-4E87-B7C1-6D1ADABE6F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580C-6480-4659-8D4A-D09BDFA1BA09}" type="pres">
      <dgm:prSet presAssocID="{486BECB3-AAEB-4FEF-99A1-CC4746956908}" presName="sp" presStyleCnt="0"/>
      <dgm:spPr/>
    </dgm:pt>
    <dgm:pt modelId="{ECBE441A-9D7C-4422-979C-EDA30881D9CE}" type="pres">
      <dgm:prSet presAssocID="{C3D6F304-FDF4-43C2-B4B5-2633BDE0BAC5}" presName="linNode" presStyleCnt="0"/>
      <dgm:spPr/>
    </dgm:pt>
    <dgm:pt modelId="{C4951294-86BC-4325-9E7B-8CC41D0D815A}" type="pres">
      <dgm:prSet presAssocID="{C3D6F304-FDF4-43C2-B4B5-2633BDE0BA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A5DF2-7258-4223-A503-7A269450D0B0}" type="pres">
      <dgm:prSet presAssocID="{C3D6F304-FDF4-43C2-B4B5-2633BDE0BA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9BA33-EC45-4013-9365-49C1B3CADD8B}" type="pres">
      <dgm:prSet presAssocID="{E116CF68-618C-4D0F-A10B-9F11A49DBF99}" presName="sp" presStyleCnt="0"/>
      <dgm:spPr/>
    </dgm:pt>
    <dgm:pt modelId="{4530E957-D24C-4201-A9D7-B404BAEAFC01}" type="pres">
      <dgm:prSet presAssocID="{1E2C7C80-1F87-44BD-9566-82A7050C7857}" presName="linNode" presStyleCnt="0"/>
      <dgm:spPr/>
    </dgm:pt>
    <dgm:pt modelId="{DAF3FB5A-E1B0-40F9-ACF7-2F5A574D433D}" type="pres">
      <dgm:prSet presAssocID="{1E2C7C80-1F87-44BD-9566-82A7050C78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45761-D7F6-47AC-B778-ACB147FBD6C9}" type="pres">
      <dgm:prSet presAssocID="{1E2C7C80-1F87-44BD-9566-82A7050C7857}" presName="descendantText" presStyleLbl="alignAccFollowNode1" presStyleIdx="2" presStyleCnt="3" custScaleY="12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4C030-0FB6-40C2-BC68-02E27F348912}" type="presOf" srcId="{1E2C7C80-1F87-44BD-9566-82A7050C7857}" destId="{DAF3FB5A-E1B0-40F9-ACF7-2F5A574D433D}" srcOrd="0" destOrd="0" presId="urn:microsoft.com/office/officeart/2005/8/layout/vList5"/>
    <dgm:cxn modelId="{60C37C73-0D5A-4844-B86F-A6F721B6CA51}" type="presOf" srcId="{516C1A41-FB5B-4DC5-9C2A-52AC00353CF4}" destId="{112AAE55-723F-4C52-BE48-441134C167A8}" srcOrd="0" destOrd="0" presId="urn:microsoft.com/office/officeart/2005/8/layout/vList5"/>
    <dgm:cxn modelId="{54CC77C3-AD26-4E3F-9FA9-A469CE12300D}" srcId="{516C1A41-FB5B-4DC5-9C2A-52AC00353CF4}" destId="{C3D6F304-FDF4-43C2-B4B5-2633BDE0BAC5}" srcOrd="1" destOrd="0" parTransId="{D0F86663-8B53-4469-9FE1-D3154CF95EAC}" sibTransId="{E116CF68-618C-4D0F-A10B-9F11A49DBF99}"/>
    <dgm:cxn modelId="{ABD6146B-4ECC-4C94-A9D7-BAF34D2611E9}" srcId="{1E2C7C80-1F87-44BD-9566-82A7050C7857}" destId="{7288646F-A3D9-4A49-9E14-22F939651AB9}" srcOrd="1" destOrd="0" parTransId="{50CFFCB1-9E4F-4206-969F-EB5D4B3C7750}" sibTransId="{D5FE8988-951B-485F-BD4E-8DF78BE78912}"/>
    <dgm:cxn modelId="{52F7EA98-31B8-4F1C-9686-508387278778}" type="presOf" srcId="{A6CD9006-29B2-4C07-A77F-EC6394B34257}" destId="{251A5DF2-7258-4223-A503-7A269450D0B0}" srcOrd="0" destOrd="0" presId="urn:microsoft.com/office/officeart/2005/8/layout/vList5"/>
    <dgm:cxn modelId="{29E23CB7-F588-4B32-AE1F-9576B1F9EAC1}" type="presOf" srcId="{2B14913A-F6A3-418A-868E-263D2BC3457C}" destId="{E5345761-D7F6-47AC-B778-ACB147FBD6C9}" srcOrd="0" destOrd="0" presId="urn:microsoft.com/office/officeart/2005/8/layout/vList5"/>
    <dgm:cxn modelId="{C05754C1-A2DB-4E0B-8598-B06C641D78A6}" srcId="{448B9DC4-0DBD-4E87-B7C1-6D1ADABE6F2A}" destId="{D8F9DBFD-0705-411C-B7EF-6E3534FC5CE4}" srcOrd="0" destOrd="0" parTransId="{E0F35EC2-F28D-4DAE-ADA1-720C89DB06B8}" sibTransId="{7E23E501-E512-4E8D-ACDA-C5FC841C48FE}"/>
    <dgm:cxn modelId="{BA2AD164-1E10-45D2-94A7-4BBD3CE7F201}" type="presOf" srcId="{448B9DC4-0DBD-4E87-B7C1-6D1ADABE6F2A}" destId="{4760912F-E29B-4385-87D3-4FF9A2BF4561}" srcOrd="0" destOrd="0" presId="urn:microsoft.com/office/officeart/2005/8/layout/vList5"/>
    <dgm:cxn modelId="{864C24A4-0053-4BA5-B458-17F5E6E52C70}" srcId="{C3D6F304-FDF4-43C2-B4B5-2633BDE0BAC5}" destId="{A6CD9006-29B2-4C07-A77F-EC6394B34257}" srcOrd="0" destOrd="0" parTransId="{9FCA5C88-9BDD-4ED4-9347-2F30E947D11F}" sibTransId="{98D0D3EE-8334-4968-8A4C-97B1521091BD}"/>
    <dgm:cxn modelId="{8434F444-A066-4394-9190-C5C56E557265}" srcId="{516C1A41-FB5B-4DC5-9C2A-52AC00353CF4}" destId="{1E2C7C80-1F87-44BD-9566-82A7050C7857}" srcOrd="2" destOrd="0" parTransId="{F5F18A90-389E-45E8-83A5-80FAF9E78DC4}" sibTransId="{AF503441-54CF-49AC-83C7-410490823EEA}"/>
    <dgm:cxn modelId="{3DCFECB3-9E29-4CBC-8724-7089AFB5AF0A}" srcId="{516C1A41-FB5B-4DC5-9C2A-52AC00353CF4}" destId="{448B9DC4-0DBD-4E87-B7C1-6D1ADABE6F2A}" srcOrd="0" destOrd="0" parTransId="{FCCB4C24-0E2F-4A2D-AAD2-B306CEA28E68}" sibTransId="{486BECB3-AAEB-4FEF-99A1-CC4746956908}"/>
    <dgm:cxn modelId="{CA075EC6-53ED-4EC9-A08B-AE2AB2BE2C55}" type="presOf" srcId="{C3D6F304-FDF4-43C2-B4B5-2633BDE0BAC5}" destId="{C4951294-86BC-4325-9E7B-8CC41D0D815A}" srcOrd="0" destOrd="0" presId="urn:microsoft.com/office/officeart/2005/8/layout/vList5"/>
    <dgm:cxn modelId="{3A4688B0-F926-44B1-A905-77F9F32B4787}" srcId="{1E2C7C80-1F87-44BD-9566-82A7050C7857}" destId="{2B14913A-F6A3-418A-868E-263D2BC3457C}" srcOrd="0" destOrd="0" parTransId="{9592272C-F22D-4CAE-9FF0-F65816CA3C6E}" sibTransId="{1191B8FE-CA3F-432E-BA84-B92351A78254}"/>
    <dgm:cxn modelId="{C79C6AF0-6369-45F7-839B-43C7C7D1A9FC}" type="presOf" srcId="{7288646F-A3D9-4A49-9E14-22F939651AB9}" destId="{E5345761-D7F6-47AC-B778-ACB147FBD6C9}" srcOrd="0" destOrd="1" presId="urn:microsoft.com/office/officeart/2005/8/layout/vList5"/>
    <dgm:cxn modelId="{51F69BB6-51E8-452D-A6B2-2BAA56E8CE96}" type="presOf" srcId="{D8F9DBFD-0705-411C-B7EF-6E3534FC5CE4}" destId="{2AF06E4E-1A5A-4FB3-918C-1B474E9B0F22}" srcOrd="0" destOrd="0" presId="urn:microsoft.com/office/officeart/2005/8/layout/vList5"/>
    <dgm:cxn modelId="{C150C872-90D2-4B82-BCFE-BB44243DDF98}" type="presParOf" srcId="{112AAE55-723F-4C52-BE48-441134C167A8}" destId="{9615F023-FF22-4C79-A1D1-BD74FD842E8D}" srcOrd="0" destOrd="0" presId="urn:microsoft.com/office/officeart/2005/8/layout/vList5"/>
    <dgm:cxn modelId="{C00016BB-96FF-4789-8275-D785A40B48B0}" type="presParOf" srcId="{9615F023-FF22-4C79-A1D1-BD74FD842E8D}" destId="{4760912F-E29B-4385-87D3-4FF9A2BF4561}" srcOrd="0" destOrd="0" presId="urn:microsoft.com/office/officeart/2005/8/layout/vList5"/>
    <dgm:cxn modelId="{639C70AE-828C-411F-B9FE-B438536B6BDA}" type="presParOf" srcId="{9615F023-FF22-4C79-A1D1-BD74FD842E8D}" destId="{2AF06E4E-1A5A-4FB3-918C-1B474E9B0F22}" srcOrd="1" destOrd="0" presId="urn:microsoft.com/office/officeart/2005/8/layout/vList5"/>
    <dgm:cxn modelId="{AB893F13-96C2-4A6C-8004-82F41252E2CD}" type="presParOf" srcId="{112AAE55-723F-4C52-BE48-441134C167A8}" destId="{F20C580C-6480-4659-8D4A-D09BDFA1BA09}" srcOrd="1" destOrd="0" presId="urn:microsoft.com/office/officeart/2005/8/layout/vList5"/>
    <dgm:cxn modelId="{03BD5D4B-FFC4-4814-A3A9-5627AEA7C895}" type="presParOf" srcId="{112AAE55-723F-4C52-BE48-441134C167A8}" destId="{ECBE441A-9D7C-4422-979C-EDA30881D9CE}" srcOrd="2" destOrd="0" presId="urn:microsoft.com/office/officeart/2005/8/layout/vList5"/>
    <dgm:cxn modelId="{26AFFDE9-3DBA-4A2B-900C-0335D3307DB7}" type="presParOf" srcId="{ECBE441A-9D7C-4422-979C-EDA30881D9CE}" destId="{C4951294-86BC-4325-9E7B-8CC41D0D815A}" srcOrd="0" destOrd="0" presId="urn:microsoft.com/office/officeart/2005/8/layout/vList5"/>
    <dgm:cxn modelId="{44AC574F-898B-47C8-BADD-E735178F4381}" type="presParOf" srcId="{ECBE441A-9D7C-4422-979C-EDA30881D9CE}" destId="{251A5DF2-7258-4223-A503-7A269450D0B0}" srcOrd="1" destOrd="0" presId="urn:microsoft.com/office/officeart/2005/8/layout/vList5"/>
    <dgm:cxn modelId="{1C157D6E-B90F-4714-A203-9DED399429DF}" type="presParOf" srcId="{112AAE55-723F-4C52-BE48-441134C167A8}" destId="{F6F9BA33-EC45-4013-9365-49C1B3CADD8B}" srcOrd="3" destOrd="0" presId="urn:microsoft.com/office/officeart/2005/8/layout/vList5"/>
    <dgm:cxn modelId="{C7C09AFE-E139-4E67-859C-3B4BDEE1AF70}" type="presParOf" srcId="{112AAE55-723F-4C52-BE48-441134C167A8}" destId="{4530E957-D24C-4201-A9D7-B404BAEAFC01}" srcOrd="4" destOrd="0" presId="urn:microsoft.com/office/officeart/2005/8/layout/vList5"/>
    <dgm:cxn modelId="{761024EC-C458-4834-BED0-DBC58CD35447}" type="presParOf" srcId="{4530E957-D24C-4201-A9D7-B404BAEAFC01}" destId="{DAF3FB5A-E1B0-40F9-ACF7-2F5A574D433D}" srcOrd="0" destOrd="0" presId="urn:microsoft.com/office/officeart/2005/8/layout/vList5"/>
    <dgm:cxn modelId="{79E62CEE-E680-4335-855C-0D3B25FF7E32}" type="presParOf" srcId="{4530E957-D24C-4201-A9D7-B404BAEAFC01}" destId="{E5345761-D7F6-47AC-B778-ACB147FBD6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DEC5-3274-4276-9939-732CE9189C08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7164-83B5-4952-8A0D-605915A9F4D1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854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3546-7D00-4100-BB46-42A9C816BAD3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718B-8953-4DE7-96D4-D167862C689A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0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F7BF-563C-4AA4-915A-02FF5A8BB54C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DBCE-2FB5-4DC9-BEEE-0D9A498AFE3A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7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1AFF-0D6A-47DB-9D38-E3AF1D00D93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F9BE-8048-457F-8986-A5611BDDBAF2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24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3B38-7367-42FE-A397-31D668013CC1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63B4-7BE0-4383-9BD3-81B6165DD9DA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29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C645-1804-4011-93CB-78806081AE5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0D7A-31A3-4256-B579-1407ACC02935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10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810B-27A5-41E6-A0E6-6172A10B93E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FA1D-C984-4507-93DF-719E0AC23D99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34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A1C6-7996-414C-839C-000317ED456B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917C-5258-4975-A5F3-68DB7D7067CA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5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C10D-0D11-4A0F-846E-E1E7634E44DB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8552-4777-4E9E-B798-EF0077A88550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621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D1084-25EB-429E-89E3-85892F2282E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3090-C776-423B-9E7F-28C83B8BD1B6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096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C4FE-B801-400F-AF02-0D8CE5004D7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6E0B-7550-4A11-92E0-C101A50610CA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62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8B9532-2EF5-4D9C-AF85-3EE95B7783B6}" type="datetimeFigureOut">
              <a:rPr lang="ru-RU"/>
              <a:pPr>
                <a:defRPr/>
              </a:pPr>
              <a:t>13.02.16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D6FDE4-C10A-41FE-8C63-8EBA110A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72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1379-428E-4390-8215-8F2011DAAEA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B570-506D-407E-97A3-AB10CA8E1E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237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DCB083-F6C5-4510-902E-1DEC9290CD6A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CC8332-740D-4D2B-B6B3-6F15FFEEEA2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64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294570-D1D4-4EDE-B06B-16F04240E3C9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113EC4-D80A-4E59-9383-1EF10B3BEBB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014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0E20A-3726-4592-8826-8BC795BC18C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FC24A-ED6C-4818-B3E1-ECB50761215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6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85E2A-CE64-43B8-96F7-7E29B0236B84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1E7077-7B1B-4E4C-8CDB-AAA020E1AA0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75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53DF-4D03-4E55-AABC-C77684C2302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172-F31E-4C79-9191-42F927FF58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0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78F9F2-E547-418E-BAA7-47A4518FB92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4EE9F5-DA51-4C5C-8B79-287A25EA28E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60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7CE2F4-28B9-4AF7-B8C6-DAE26C4A3253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8EC958-1619-48CB-AE46-3DDE728352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3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437-114E-4D02-8ECE-4B12E1FA8F1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5BD7-55D5-497B-9539-C675798A89F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05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F684-5112-49CB-BE5F-6848EF1ECF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CA4E-C59B-43A9-93E5-41CD735F273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7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86F5-6E7B-4390-A873-9686E534BAC2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602E-C265-4D4C-B77E-5F611323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D75264-AA84-40A8-81D9-EB7F3E95B05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3579A7A-2275-4A79-B1E5-9B155D0185BE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0CAA62-CCF1-459A-A419-8554B03EB8B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13.02.16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4D7F5C4-BD44-4676-BA3B-5E51280A2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o.ru/wp-content/uploads/2011/06/&#1057;&#1090;&#1088;&#1072;&#1090;&#1077;&#1075;&#1080;&#1103;-&#1080;-&#1084;&#1077;&#1090;&#1086;&#1076;&#1086;&#1083;&#1086;&#1075;&#1080;&#1103;-&#1089;&#1086;&#1094;&#1080;&#1086;&#1082;&#1091;&#1083;&#1100;&#1090;&#1091;&#1088;&#1085;&#1086;&#1081;-&#1084;&#1086;&#1076;&#1077;&#1088;&#1085;&#1080;&#1079;&#1072;&#1094;&#1080;&#1080;-&#1086;&#1073;&#1088;&#1072;&#1079;&#1086;&#1074;&#1072;&#1085;&#1080;&#1103;-&#1089;-&#1087;&#1088;&#1080;&#1083;&#1086;&#1078;&#1077;&#1085;&#1080;&#1103;&#1084;&#1080;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Использование системно-</a:t>
            </a:r>
            <a:r>
              <a:rPr lang="ru-RU" sz="3600" b="1" i="1" dirty="0" err="1">
                <a:solidFill>
                  <a:schemeClr val="bg1"/>
                </a:solidFill>
              </a:rPr>
              <a:t>деятельностного</a:t>
            </a:r>
            <a:r>
              <a:rPr lang="ru-RU" sz="3600" b="1" i="1" dirty="0">
                <a:solidFill>
                  <a:schemeClr val="bg1"/>
                </a:solidFill>
              </a:rPr>
              <a:t> подхода в преподавании физики как средство активизации познавательной деятельности </a:t>
            </a:r>
            <a:r>
              <a:rPr lang="ru-RU" sz="3600" b="1" i="1" dirty="0" smtClean="0">
                <a:solidFill>
                  <a:schemeClr val="bg1"/>
                </a:solidFill>
              </a:rPr>
              <a:t>учащихся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r>
              <a:rPr lang="ru-RU" dirty="0" smtClean="0"/>
              <a:t>Методический семинар </a:t>
            </a:r>
          </a:p>
          <a:p>
            <a:r>
              <a:rPr lang="ru-RU" dirty="0" smtClean="0"/>
              <a:t>Учителя физики МАОУ </a:t>
            </a:r>
            <a:r>
              <a:rPr lang="ru-RU" dirty="0" err="1" smtClean="0"/>
              <a:t>Абатская</a:t>
            </a:r>
            <a:r>
              <a:rPr lang="ru-RU" dirty="0" smtClean="0"/>
              <a:t> СОШ №1</a:t>
            </a:r>
            <a:endParaRPr lang="ru-RU" b="1" dirty="0" smtClean="0"/>
          </a:p>
          <a:p>
            <a:r>
              <a:rPr lang="ru-RU" b="1" dirty="0" err="1" smtClean="0"/>
              <a:t>Сеногноевой</a:t>
            </a:r>
            <a:r>
              <a:rPr lang="ru-RU" b="1" dirty="0" smtClean="0"/>
              <a:t> Юлии Викторовны.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03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8500" y="2247900"/>
            <a:ext cx="7747000" cy="3878263"/>
            <a:chOff x="698500" y="2247900"/>
            <a:chExt cx="7747000" cy="3878263"/>
          </a:xfrm>
        </p:grpSpPr>
        <p:sp>
          <p:nvSpPr>
            <p:cNvPr id="6" name="Прямая соединительная линия 5"/>
            <p:cNvSpPr/>
            <p:nvPr/>
          </p:nvSpPr>
          <p:spPr>
            <a:xfrm>
              <a:off x="698500" y="2247900"/>
              <a:ext cx="7747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98500" y="2247900"/>
              <a:ext cx="1549400" cy="3878263"/>
            </a:xfrm>
            <a:custGeom>
              <a:avLst/>
              <a:gdLst>
                <a:gd name="connsiteX0" fmla="*/ 0 w 1549400"/>
                <a:gd name="connsiteY0" fmla="*/ 0 h 3878263"/>
                <a:gd name="connsiteX1" fmla="*/ 1549400 w 1549400"/>
                <a:gd name="connsiteY1" fmla="*/ 0 h 3878263"/>
                <a:gd name="connsiteX2" fmla="*/ 1549400 w 1549400"/>
                <a:gd name="connsiteY2" fmla="*/ 3878263 h 3878263"/>
                <a:gd name="connsiteX3" fmla="*/ 0 w 1549400"/>
                <a:gd name="connsiteY3" fmla="*/ 3878263 h 3878263"/>
                <a:gd name="connsiteX4" fmla="*/ 0 w 1549400"/>
                <a:gd name="connsiteY4" fmla="*/ 0 h 387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400" h="3878263">
                  <a:moveTo>
                    <a:pt x="0" y="0"/>
                  </a:moveTo>
                  <a:lnTo>
                    <a:pt x="1549400" y="0"/>
                  </a:lnTo>
                  <a:lnTo>
                    <a:pt x="1549400" y="3878263"/>
                  </a:lnTo>
                  <a:lnTo>
                    <a:pt x="0" y="3878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364105" y="2308497"/>
              <a:ext cx="6081395" cy="1211957"/>
            </a:xfrm>
            <a:custGeom>
              <a:avLst/>
              <a:gdLst>
                <a:gd name="connsiteX0" fmla="*/ 0 w 6081395"/>
                <a:gd name="connsiteY0" fmla="*/ 0 h 1211957"/>
                <a:gd name="connsiteX1" fmla="*/ 6081395 w 6081395"/>
                <a:gd name="connsiteY1" fmla="*/ 0 h 1211957"/>
                <a:gd name="connsiteX2" fmla="*/ 6081395 w 6081395"/>
                <a:gd name="connsiteY2" fmla="*/ 1211957 h 1211957"/>
                <a:gd name="connsiteX3" fmla="*/ 0 w 6081395"/>
                <a:gd name="connsiteY3" fmla="*/ 1211957 h 1211957"/>
                <a:gd name="connsiteX4" fmla="*/ 0 w 6081395"/>
                <a:gd name="connsiteY4" fmla="*/ 0 h 12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1395" h="1211957">
                  <a:moveTo>
                    <a:pt x="0" y="0"/>
                  </a:moveTo>
                  <a:lnTo>
                    <a:pt x="6081395" y="0"/>
                  </a:lnTo>
                  <a:lnTo>
                    <a:pt x="6081395" y="1211957"/>
                  </a:lnTo>
                  <a:lnTo>
                    <a:pt x="0" y="1211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/>
            </a:p>
          </p:txBody>
        </p:sp>
        <p:sp>
          <p:nvSpPr>
            <p:cNvPr id="9" name="Прямая соединительная линия 8"/>
            <p:cNvSpPr/>
            <p:nvPr/>
          </p:nvSpPr>
          <p:spPr>
            <a:xfrm>
              <a:off x="2247900" y="3520455"/>
              <a:ext cx="61976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364105" y="3581052"/>
              <a:ext cx="6081395" cy="1211957"/>
            </a:xfrm>
            <a:custGeom>
              <a:avLst/>
              <a:gdLst>
                <a:gd name="connsiteX0" fmla="*/ 0 w 6081395"/>
                <a:gd name="connsiteY0" fmla="*/ 0 h 1211957"/>
                <a:gd name="connsiteX1" fmla="*/ 6081395 w 6081395"/>
                <a:gd name="connsiteY1" fmla="*/ 0 h 1211957"/>
                <a:gd name="connsiteX2" fmla="*/ 6081395 w 6081395"/>
                <a:gd name="connsiteY2" fmla="*/ 1211957 h 1211957"/>
                <a:gd name="connsiteX3" fmla="*/ 0 w 6081395"/>
                <a:gd name="connsiteY3" fmla="*/ 1211957 h 1211957"/>
                <a:gd name="connsiteX4" fmla="*/ 0 w 6081395"/>
                <a:gd name="connsiteY4" fmla="*/ 0 h 12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1395" h="1211957">
                  <a:moveTo>
                    <a:pt x="0" y="0"/>
                  </a:moveTo>
                  <a:lnTo>
                    <a:pt x="6081395" y="0"/>
                  </a:lnTo>
                  <a:lnTo>
                    <a:pt x="6081395" y="1211957"/>
                  </a:lnTo>
                  <a:lnTo>
                    <a:pt x="0" y="1211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/>
            </a:p>
          </p:txBody>
        </p:sp>
        <p:sp>
          <p:nvSpPr>
            <p:cNvPr id="11" name="Прямая соединительная линия 10"/>
            <p:cNvSpPr/>
            <p:nvPr/>
          </p:nvSpPr>
          <p:spPr>
            <a:xfrm>
              <a:off x="2247900" y="4793010"/>
              <a:ext cx="61976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364105" y="4853607"/>
              <a:ext cx="6081395" cy="1211957"/>
            </a:xfrm>
            <a:custGeom>
              <a:avLst/>
              <a:gdLst>
                <a:gd name="connsiteX0" fmla="*/ 0 w 6081395"/>
                <a:gd name="connsiteY0" fmla="*/ 0 h 1211957"/>
                <a:gd name="connsiteX1" fmla="*/ 6081395 w 6081395"/>
                <a:gd name="connsiteY1" fmla="*/ 0 h 1211957"/>
                <a:gd name="connsiteX2" fmla="*/ 6081395 w 6081395"/>
                <a:gd name="connsiteY2" fmla="*/ 1211957 h 1211957"/>
                <a:gd name="connsiteX3" fmla="*/ 0 w 6081395"/>
                <a:gd name="connsiteY3" fmla="*/ 1211957 h 1211957"/>
                <a:gd name="connsiteX4" fmla="*/ 0 w 6081395"/>
                <a:gd name="connsiteY4" fmla="*/ 0 h 12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1395" h="1211957">
                  <a:moveTo>
                    <a:pt x="0" y="0"/>
                  </a:moveTo>
                  <a:lnTo>
                    <a:pt x="6081395" y="0"/>
                  </a:lnTo>
                  <a:lnTo>
                    <a:pt x="6081395" y="1211957"/>
                  </a:lnTo>
                  <a:lnTo>
                    <a:pt x="0" y="1211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/>
            </a:p>
          </p:txBody>
        </p:sp>
        <p:sp>
          <p:nvSpPr>
            <p:cNvPr id="13" name="Прямая соединительная линия 12"/>
            <p:cNvSpPr/>
            <p:nvPr/>
          </p:nvSpPr>
          <p:spPr>
            <a:xfrm>
              <a:off x="2247900" y="6065565"/>
              <a:ext cx="61976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Знания обучающихся-результат их собственных поисков. На уроке учащиеся:</a:t>
            </a:r>
          </a:p>
          <a:p>
            <a:r>
              <a:rPr lang="ru-RU" dirty="0" smtClean="0"/>
              <a:t>Решают познавательные и практические задания</a:t>
            </a:r>
          </a:p>
          <a:p>
            <a:r>
              <a:rPr lang="ru-RU" dirty="0" smtClean="0"/>
              <a:t>Выполняют экспериментальные и конструкторские  задания</a:t>
            </a:r>
          </a:p>
          <a:p>
            <a:r>
              <a:rPr lang="ru-RU" dirty="0" smtClean="0"/>
              <a:t>Работают с источниками информации</a:t>
            </a:r>
          </a:p>
          <a:p>
            <a:r>
              <a:rPr lang="ru-RU" dirty="0" smtClean="0"/>
              <a:t>Выполняют творческие работы и исследовательские проекты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Деятельность обучающихся  на уроке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430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Роль учителя при организации системно-</a:t>
            </a:r>
            <a:r>
              <a:rPr lang="ru-RU" sz="3600" dirty="0" err="1" smtClean="0"/>
              <a:t>деятельностного</a:t>
            </a:r>
            <a:r>
              <a:rPr lang="ru-RU" sz="3600" dirty="0" smtClean="0"/>
              <a:t> подхода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2416335"/>
              </p:ext>
            </p:extLst>
          </p:nvPr>
        </p:nvGraphicFramePr>
        <p:xfrm>
          <a:off x="4788024" y="1484784"/>
          <a:ext cx="41764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015384529"/>
              </p:ext>
            </p:extLst>
          </p:nvPr>
        </p:nvGraphicFramePr>
        <p:xfrm>
          <a:off x="179512" y="1412776"/>
          <a:ext cx="4464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363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Возрастает познавательная активность обучающихся.</a:t>
            </a:r>
          </a:p>
          <a:p>
            <a:r>
              <a:rPr lang="ru-RU" dirty="0" smtClean="0"/>
              <a:t>На занятиях, где используются представленные методики повышается качественная успеваемость.</a:t>
            </a:r>
          </a:p>
          <a:p>
            <a:r>
              <a:rPr lang="ru-RU" dirty="0" smtClean="0"/>
              <a:t>Проявляется творческие и конструкторские способности ребят.</a:t>
            </a:r>
          </a:p>
          <a:p>
            <a:r>
              <a:rPr lang="ru-RU" dirty="0"/>
              <a:t>Разнообразие  форм практической </a:t>
            </a:r>
            <a:r>
              <a:rPr lang="ru-RU" dirty="0" smtClean="0"/>
              <a:t>деятельности приводит </a:t>
            </a:r>
            <a:r>
              <a:rPr lang="ru-RU" dirty="0"/>
              <a:t>к повышению </a:t>
            </a:r>
            <a:r>
              <a:rPr lang="ru-RU" dirty="0" smtClean="0"/>
              <a:t>качества </a:t>
            </a:r>
            <a:r>
              <a:rPr lang="ru-RU" dirty="0"/>
              <a:t>усвоения теоретического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4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Примеры.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600200"/>
            <a:ext cx="3960439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56792"/>
            <a:ext cx="38884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8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Фрагменты исследовательской деятельности.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Дети «открывают»  знания в процессе самостоятельной исследовательской деятельности. Они становятся маленькими учеными, делающими свое собственное открытие. Задача учителя при введении нового материала заключается не в том, чтобы все наглядно и доступно объяснить, показать и рассказать. Учитель должен организовать исследовательскую работу детей, чтобы они сами додумались до решения проблемы урока и сами объяснили, как надо действовать в новых условиях. </a:t>
            </a:r>
          </a:p>
          <a:p>
            <a:r>
              <a:rPr lang="ru-RU" dirty="0"/>
              <a:t>     Основные задачи образования сегодня – не просто вооружить ученика фиксированным набором знаний, а сформировать у него умение и желание учиться всю жизнь, работать в команде, способность к </a:t>
            </a:r>
            <a:r>
              <a:rPr lang="ru-RU" dirty="0" err="1"/>
              <a:t>самоизменению</a:t>
            </a:r>
            <a:r>
              <a:rPr lang="ru-RU" dirty="0"/>
              <a:t> и саморазвитию на основе рефлексивной самоорганизации.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91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  </a:t>
            </a:r>
            <a:r>
              <a:rPr lang="ru-RU" dirty="0" err="1"/>
              <a:t>Асмолов</a:t>
            </a:r>
            <a:r>
              <a:rPr lang="ru-RU" dirty="0"/>
              <a:t> А.Г. Стратегия и методология социокультурной модернизации образования [Электронный ресурс]. – 56 с. URL:</a:t>
            </a:r>
            <a:r>
              <a:rPr lang="ru-RU" u="sng" dirty="0">
                <a:hlinkClick r:id="rId2"/>
              </a:rPr>
              <a:t>http://www.firo.ru/wp-content/uploads/2011/06/Стратегия-и-методология-социокультурной-модернизации-образования-с-приложениями.doc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2. </a:t>
            </a:r>
            <a:r>
              <a:rPr lang="ru-RU" dirty="0" smtClean="0"/>
              <a:t>Проектирование </a:t>
            </a:r>
            <a:r>
              <a:rPr lang="ru-RU" dirty="0"/>
              <a:t>уроков </a:t>
            </a:r>
            <a:r>
              <a:rPr lang="ru-RU" dirty="0" err="1"/>
              <a:t>деятельностной</a:t>
            </a:r>
            <a:r>
              <a:rPr lang="ru-RU" dirty="0"/>
              <a:t> направленности в образовательном процессе начальной школы. Сборник материалов. (сост. О. В. Петрова, Т. П. Савушкина; под ред. М. И. Солодковой; ГОУ ДПО ЧИППКРО. – Челябинск: Изд-во ИИУМЦ «Образование», 2011.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3      Петрова М.А. Отличительные особенности </a:t>
            </a:r>
            <a:r>
              <a:rPr lang="ru-RU" dirty="0" err="1"/>
              <a:t>компеттностного</a:t>
            </a:r>
            <a:r>
              <a:rPr lang="ru-RU" dirty="0"/>
              <a:t> и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подходов в образовании. –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 в </a:t>
            </a:r>
            <a:r>
              <a:rPr lang="ru-RU" dirty="0" err="1"/>
              <a:t>разноуровневом</a:t>
            </a:r>
            <a:r>
              <a:rPr lang="ru-RU" dirty="0"/>
              <a:t> вариативном образовании: проблемы, идеи, опыт реализации: материалы научно-практической  Интернет-конференции (2-8 мая 2012 г., г. Иркутск) / под ред. Л.А. Выговского, Т.В. </a:t>
            </a:r>
            <a:r>
              <a:rPr lang="ru-RU" dirty="0" err="1"/>
              <a:t>Живокоренцевой</a:t>
            </a:r>
            <a:r>
              <a:rPr lang="ru-RU" dirty="0"/>
              <a:t>, Т.А. </a:t>
            </a:r>
            <a:r>
              <a:rPr lang="ru-RU" dirty="0" err="1"/>
              <a:t>Жданко</a:t>
            </a:r>
            <a:r>
              <a:rPr lang="ru-RU" dirty="0"/>
              <a:t>. – Иркутск: ФГБОУ ВПО «ИГЛУ», 2012. – С. 6-12</a:t>
            </a:r>
          </a:p>
        </p:txBody>
      </p:sp>
    </p:spTree>
    <p:extLst>
      <p:ext uri="{BB962C8B-B14F-4D97-AF65-F5344CB8AC3E}">
        <p14:creationId xmlns:p14="http://schemas.microsoft.com/office/powerpoint/2010/main" xmlns="" val="22847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37"/>
          <a:stretch/>
        </p:blipFill>
        <p:spPr>
          <a:xfrm>
            <a:off x="323528" y="1600201"/>
            <a:ext cx="3960440" cy="3872552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802731" y="615486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Механическая модель диффузии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56792"/>
            <a:ext cx="3672408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броуновского движения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67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инерция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4864"/>
            <a:ext cx="4040188" cy="410445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Пройденный путь, перемещение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204864"/>
            <a:ext cx="4041775" cy="4032448"/>
          </a:xfrm>
        </p:spPr>
      </p:pic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7256480" y="832512"/>
            <a:ext cx="1025192" cy="488831"/>
          </a:xfrm>
          <a:prstGeom prst="leftArrow">
            <a:avLst>
              <a:gd name="adj1" fmla="val 667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76872"/>
            <a:ext cx="4040188" cy="38884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Виртуальные экскурсии.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276873"/>
            <a:ext cx="4041775" cy="3888431"/>
          </a:xfrm>
        </p:spPr>
      </p:pic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7636990" y="476672"/>
            <a:ext cx="895449" cy="360040"/>
          </a:xfrm>
          <a:prstGeom prst="leftArrow">
            <a:avLst>
              <a:gd name="adj1" fmla="val 575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3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86728" cy="221457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«Энергосбережение </a:t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в школе и дома».</a:t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071563"/>
            <a:ext cx="8077200" cy="1500187"/>
          </a:xfrm>
        </p:spPr>
        <p:txBody>
          <a:bodyPr/>
          <a:lstStyle/>
          <a:p>
            <a:pPr algn="ctr" eaLnBrk="1" hangingPunct="1"/>
            <a:r>
              <a:rPr lang="ru-RU" b="1" smtClean="0"/>
              <a:t>Исследовательская работа по физике на тему:</a:t>
            </a:r>
            <a:endParaRPr lang="ru-RU" smtClean="0"/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2500313" y="5143500"/>
            <a:ext cx="6643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79388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white"/>
                </a:solidFill>
                <a:latin typeface="Century Gothic" pitchFamily="34" charset="0"/>
                <a:cs typeface="Times New Roman" pitchFamily="18" charset="0"/>
              </a:rPr>
              <a:t>Автор: Синельников Дмитрий Сергеевич,</a:t>
            </a:r>
            <a:endParaRPr lang="ru-RU" sz="1100" smtClean="0">
              <a:solidFill>
                <a:prstClr val="white"/>
              </a:solidFill>
              <a:latin typeface="Arial" charset="0"/>
            </a:endParaRPr>
          </a:p>
          <a:p>
            <a:pPr indent="179388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white"/>
                </a:solidFill>
                <a:latin typeface="Century Gothic" pitchFamily="34" charset="0"/>
                <a:cs typeface="Times New Roman" pitchFamily="18" charset="0"/>
              </a:rPr>
              <a:t>									Ученик 11</a:t>
            </a:r>
            <a:r>
              <a:rPr lang="ru-RU" sz="1400" b="1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smtClean="0">
                <a:solidFill>
                  <a:prstClr val="white"/>
                </a:solidFill>
                <a:latin typeface="Century Gothic" pitchFamily="34" charset="0"/>
                <a:cs typeface="Times New Roman" pitchFamily="18" charset="0"/>
              </a:rPr>
              <a:t>а</a:t>
            </a:r>
            <a:r>
              <a:rPr lang="ru-RU" sz="1400" b="1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400" b="1" smtClean="0">
                <a:solidFill>
                  <a:prstClr val="white"/>
                </a:solidFill>
                <a:latin typeface="Century Gothic" pitchFamily="34" charset="0"/>
                <a:cs typeface="Times New Roman" pitchFamily="18" charset="0"/>
              </a:rPr>
              <a:t> класса</a:t>
            </a:r>
            <a:endParaRPr lang="ru-RU" sz="1100" smtClean="0">
              <a:solidFill>
                <a:prstClr val="white"/>
              </a:solidFill>
              <a:latin typeface="Arial" charset="0"/>
            </a:endParaRPr>
          </a:p>
          <a:p>
            <a:pPr indent="179388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white"/>
                </a:solidFill>
                <a:latin typeface="Century Gothic" pitchFamily="34" charset="0"/>
                <a:cs typeface="Times New Roman" pitchFamily="18" charset="0"/>
              </a:rPr>
              <a:t>			МАОУ Абатская средняя общеобразовательная</a:t>
            </a:r>
            <a:endParaRPr lang="ru-RU" sz="1100" smtClean="0">
              <a:solidFill>
                <a:prstClr val="white"/>
              </a:solidFill>
              <a:latin typeface="Arial" charset="0"/>
            </a:endParaRPr>
          </a:p>
          <a:p>
            <a:pPr indent="179388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white"/>
                </a:solidFill>
                <a:latin typeface="Century Gothic" pitchFamily="34" charset="0"/>
                <a:cs typeface="Times New Roman" pitchFamily="18" charset="0"/>
              </a:rPr>
              <a:t>Школа №1, с.Абатское, Тюменской области, Россия.</a:t>
            </a: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812360" y="33265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6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Педагогическое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кредо: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8" t="11739" r="16153" b="5310"/>
          <a:stretch/>
        </p:blipFill>
        <p:spPr>
          <a:xfrm>
            <a:off x="4326340" y="908720"/>
            <a:ext cx="4206100" cy="51781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Знания не ради знаний, а ради человека.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52027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1200"/>
              </a:spcAft>
              <a:defRPr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Расчёт давления жидкости на дно и стенки сосуда.</a:t>
            </a:r>
            <a:endParaRPr lang="ru-RU" sz="5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2738"/>
            <a:ext cx="7772400" cy="4005262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ru-RU" sz="3200" b="1" dirty="0" smtClean="0">
                <a:solidFill>
                  <a:srgbClr val="1FAE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ученица </a:t>
            </a:r>
          </a:p>
          <a:p>
            <a:pPr marR="0" eaLnBrk="1" hangingPunct="1">
              <a:defRPr/>
            </a:pPr>
            <a:r>
              <a:rPr lang="ru-RU" sz="3200" b="1" dirty="0" smtClean="0">
                <a:solidFill>
                  <a:srgbClr val="1FAE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 «б» класса </a:t>
            </a:r>
          </a:p>
          <a:p>
            <a:pPr marR="0" eaLnBrk="1" hangingPunct="1">
              <a:defRPr/>
            </a:pPr>
            <a:r>
              <a:rPr lang="ru-RU" sz="3200" b="1" dirty="0" smtClean="0">
                <a:solidFill>
                  <a:srgbClr val="1FAE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Архипова Екатерина и </a:t>
            </a:r>
          </a:p>
          <a:p>
            <a:pPr marR="0" eaLnBrk="1" hangingPunct="1">
              <a:defRPr/>
            </a:pPr>
            <a:r>
              <a:rPr lang="ru-RU" sz="3200" b="1" dirty="0" smtClean="0">
                <a:solidFill>
                  <a:srgbClr val="1FAE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Гульбинас Анастасия.</a:t>
            </a:r>
          </a:p>
          <a:p>
            <a:pPr marR="0" algn="ctr" eaLnBrk="1" hangingPunct="1">
              <a:defRPr/>
            </a:pPr>
            <a:endParaRPr lang="ru-RU" sz="3200" b="1" dirty="0" smtClean="0">
              <a:solidFill>
                <a:srgbClr val="1FAEC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defRPr/>
            </a:pPr>
            <a:endParaRPr lang="ru-RU" sz="3200" b="1" dirty="0" smtClean="0">
              <a:solidFill>
                <a:srgbClr val="1FAEC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год.</a:t>
            </a:r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3597905" cy="1658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28384" y="476672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7108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Образование-высшее (ИГПИ им </a:t>
            </a:r>
            <a:r>
              <a:rPr lang="ru-RU" dirty="0" err="1" smtClean="0"/>
              <a:t>П.П.Ершова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Стаж работы-16 лет.</a:t>
            </a:r>
          </a:p>
          <a:p>
            <a:r>
              <a:rPr lang="ru-RU" dirty="0" smtClean="0"/>
              <a:t>Преподаваемые предметы-физика и математика.</a:t>
            </a:r>
          </a:p>
          <a:p>
            <a:r>
              <a:rPr lang="ru-RU" dirty="0" smtClean="0"/>
              <a:t>Квалификационная категория-первая.</a:t>
            </a:r>
          </a:p>
          <a:p>
            <a:r>
              <a:rPr lang="ru-RU" dirty="0" smtClean="0"/>
              <a:t>Классное руководство-7 «б»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1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жизнь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4032447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679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5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опыта: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just">
              <a:defRPr/>
            </a:pPr>
            <a:r>
              <a:rPr lang="ru-RU" sz="4400" i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Использование системно-</a:t>
            </a:r>
            <a:r>
              <a:rPr lang="ru-RU" sz="4400" i="1" dirty="0" err="1" smtClean="0">
                <a:solidFill>
                  <a:schemeClr val="accent6">
                    <a:lumMod val="50000"/>
                  </a:schemeClr>
                </a:solidFill>
              </a:rPr>
              <a:t>деятельностного</a:t>
            </a: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 подхода </a:t>
            </a:r>
            <a:r>
              <a:rPr lang="ru-RU" sz="4400" i="1" dirty="0">
                <a:solidFill>
                  <a:schemeClr val="accent6">
                    <a:lumMod val="50000"/>
                  </a:schemeClr>
                </a:solidFill>
              </a:rPr>
              <a:t>в преподавании </a:t>
            </a: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физики </a:t>
            </a:r>
            <a:r>
              <a:rPr lang="ru-RU" sz="4400" i="1" dirty="0">
                <a:solidFill>
                  <a:schemeClr val="accent6">
                    <a:lumMod val="50000"/>
                  </a:schemeClr>
                </a:solidFill>
              </a:rPr>
              <a:t>как средство активизации познавательной деятельности учащихся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52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Довольно часто встречается проблема- отсутствие у ребенка желания учиться, отсутствие интереса, а следовательно низкое качество результатов образовательного процесса.</a:t>
            </a:r>
          </a:p>
          <a:p>
            <a:r>
              <a:rPr lang="ru-RU" sz="2800" dirty="0" smtClean="0"/>
              <a:t>Возникает вопрос-как преодолеть инертность, вовлечь ребенка, сделать его активным участником совместного творчества, решения определенной образовательной задачи, а не безучастным наблюдателем.</a:t>
            </a:r>
          </a:p>
          <a:p>
            <a:r>
              <a:rPr lang="ru-RU" sz="2800" dirty="0" smtClean="0"/>
              <a:t>Я считаю, что </a:t>
            </a:r>
            <a:r>
              <a:rPr lang="ru-RU" sz="2800" dirty="0" err="1" smtClean="0"/>
              <a:t>деятельностный</a:t>
            </a:r>
            <a:r>
              <a:rPr lang="ru-RU" sz="2800" dirty="0" smtClean="0"/>
              <a:t> подход, является одним из возможных путей решения данной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4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опыта.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Деятельностный</a:t>
            </a:r>
            <a:r>
              <a:rPr lang="ru-RU" dirty="0" smtClean="0"/>
              <a:t> подход-является </a:t>
            </a:r>
            <a:r>
              <a:rPr lang="ru-RU" dirty="0"/>
              <a:t>методологической основой  ФГОС. Нацелен на развитие личности, формирование гражданской идентичности.</a:t>
            </a:r>
          </a:p>
          <a:p>
            <a:r>
              <a:rPr lang="ru-RU" dirty="0"/>
              <a:t>При реализации подхода на первый план выходит проблема самоопределения ребенка в учебном процессе</a:t>
            </a:r>
          </a:p>
          <a:p>
            <a:r>
              <a:rPr lang="ru-RU" dirty="0"/>
              <a:t>Основная идея- «Знания не даются в готовом виде»</a:t>
            </a:r>
          </a:p>
        </p:txBody>
      </p:sp>
    </p:spTree>
    <p:extLst>
      <p:ext uri="{BB962C8B-B14F-4D97-AF65-F5344CB8AC3E}">
        <p14:creationId xmlns:p14="http://schemas.microsoft.com/office/powerpoint/2010/main" xmlns="" val="32734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1" y="332656"/>
            <a:ext cx="9059779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Реализация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 на уроках физики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Физика</a:t>
            </a:r>
            <a:r>
              <a:rPr lang="ru-RU" dirty="0"/>
              <a:t>-одна из основных наук о природе.</a:t>
            </a:r>
          </a:p>
          <a:p>
            <a:r>
              <a:rPr lang="ru-RU" i="1" u="sng" dirty="0">
                <a:solidFill>
                  <a:srgbClr val="FF0000"/>
                </a:solidFill>
              </a:rPr>
              <a:t>На уроках постоянно присутствуют</a:t>
            </a:r>
            <a:r>
              <a:rPr lang="ru-RU" dirty="0"/>
              <a:t>:</a:t>
            </a:r>
          </a:p>
          <a:p>
            <a:r>
              <a:rPr lang="ru-RU" b="1" dirty="0"/>
              <a:t>Анализ </a:t>
            </a:r>
            <a:r>
              <a:rPr lang="ru-RU" dirty="0"/>
              <a:t>жизненных ситуаций.</a:t>
            </a:r>
          </a:p>
          <a:p>
            <a:r>
              <a:rPr lang="ru-RU" b="1" dirty="0"/>
              <a:t>Моделирование </a:t>
            </a:r>
            <a:r>
              <a:rPr lang="ru-RU" dirty="0"/>
              <a:t>на основе обращения к жизненному опыту.</a:t>
            </a:r>
          </a:p>
          <a:p>
            <a:r>
              <a:rPr lang="ru-RU" dirty="0"/>
              <a:t>Использование </a:t>
            </a:r>
            <a:r>
              <a:rPr lang="ru-RU" b="1" dirty="0"/>
              <a:t>интерактивных </a:t>
            </a:r>
            <a:r>
              <a:rPr lang="ru-RU" dirty="0"/>
              <a:t>методик.</a:t>
            </a:r>
          </a:p>
          <a:p>
            <a:r>
              <a:rPr lang="ru-RU" dirty="0"/>
              <a:t>Элементы </a:t>
            </a:r>
            <a:r>
              <a:rPr lang="ru-RU" b="1" dirty="0"/>
              <a:t>исследовательской </a:t>
            </a:r>
            <a:r>
              <a:rPr lang="ru-RU" dirty="0"/>
              <a:t>деятельности.</a:t>
            </a:r>
          </a:p>
          <a:p>
            <a:r>
              <a:rPr lang="ru-RU" dirty="0"/>
              <a:t>Участие в </a:t>
            </a:r>
            <a:r>
              <a:rPr lang="ru-RU" b="1" dirty="0"/>
              <a:t>проектной </a:t>
            </a:r>
            <a:r>
              <a:rPr lang="ru-RU" dirty="0"/>
              <a:t>деятельности.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4283968" y="364502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724128" y="278092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12360" y="4345680"/>
            <a:ext cx="792088" cy="451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V="1">
            <a:off x="8316416" y="4941168"/>
            <a:ext cx="648072" cy="431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7308304" y="5372726"/>
            <a:ext cx="648072" cy="432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6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5884577"/>
              </p:ext>
            </p:extLst>
          </p:nvPr>
        </p:nvGraphicFramePr>
        <p:xfrm>
          <a:off x="539552" y="1412776"/>
          <a:ext cx="8064896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Задачи урока с применением системно- </a:t>
            </a:r>
            <a:r>
              <a:rPr lang="ru-RU" sz="3600" dirty="0" err="1" smtClean="0"/>
              <a:t>деятельностного</a:t>
            </a:r>
            <a:r>
              <a:rPr lang="ru-RU" sz="3600" dirty="0" smtClean="0"/>
              <a:t> подхода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765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0000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000004</Template>
  <TotalTime>338</TotalTime>
  <Words>629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000004</vt:lpstr>
      <vt:lpstr>Модульная</vt:lpstr>
      <vt:lpstr>Открытая</vt:lpstr>
      <vt:lpstr>Использование системно-деятельностного подхода в преподавании физики как средство активизации познавательной деятельности учащихся</vt:lpstr>
      <vt:lpstr>Педагогическое кредо:</vt:lpstr>
      <vt:lpstr>О себе.</vt:lpstr>
      <vt:lpstr>Школьная жизнь</vt:lpstr>
      <vt:lpstr>Тема опыта:</vt:lpstr>
      <vt:lpstr>Причины</vt:lpstr>
      <vt:lpstr>Актуальность опыта.</vt:lpstr>
      <vt:lpstr>Реализация системно-деятельностного подхода на уроках физики</vt:lpstr>
      <vt:lpstr>Задачи урока с применением системно- деятельностного подхода</vt:lpstr>
      <vt:lpstr>Деятельность обучающихся  на уроке</vt:lpstr>
      <vt:lpstr>Роль учителя при организации системно-деятельностного подхода</vt:lpstr>
      <vt:lpstr>Результативность.</vt:lpstr>
      <vt:lpstr>Примеры.</vt:lpstr>
      <vt:lpstr>Фрагменты исследовательской деятельности.</vt:lpstr>
      <vt:lpstr>Литература.</vt:lpstr>
      <vt:lpstr>Слайд 16</vt:lpstr>
      <vt:lpstr>Слайд 17</vt:lpstr>
      <vt:lpstr>Слайд 18</vt:lpstr>
      <vt:lpstr> «Энергосбережение  в школе и дома». </vt:lpstr>
      <vt:lpstr>Расчёт давления жидкости на дно и стенки сосуда.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при изучении физики в средней школе.</dc:title>
  <dc:creator>User</dc:creator>
  <cp:lastModifiedBy>Buk</cp:lastModifiedBy>
  <cp:revision>30</cp:revision>
  <dcterms:created xsi:type="dcterms:W3CDTF">2015-03-11T12:47:28Z</dcterms:created>
  <dcterms:modified xsi:type="dcterms:W3CDTF">2016-02-13T13:26:37Z</dcterms:modified>
</cp:coreProperties>
</file>