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3954016" cy="296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6672"/>
            <a:ext cx="3874195" cy="3035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2813298" cy="281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39089"/>
            <a:ext cx="3719203" cy="2630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0246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0530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Админ</cp:lastModifiedBy>
  <cp:revision>4</cp:revision>
  <dcterms:created xsi:type="dcterms:W3CDTF">2015-10-21T16:08:51Z</dcterms:created>
  <dcterms:modified xsi:type="dcterms:W3CDTF">2016-02-11T15:48:47Z</dcterms:modified>
</cp:coreProperties>
</file>