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6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/>
              <a:t>Хомушку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Чинчи</a:t>
            </a:r>
            <a:r>
              <a:rPr lang="ru-RU" sz="3200" b="1" dirty="0" smtClean="0"/>
              <a:t> Викторовна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учитель математики, классный руководитель 7 «В» класса </a:t>
            </a:r>
            <a:r>
              <a:rPr lang="ru-RU" sz="1800" dirty="0" err="1" smtClean="0"/>
              <a:t>МБОУ</a:t>
            </a:r>
            <a:r>
              <a:rPr lang="ru-RU" sz="1800" dirty="0" smtClean="0"/>
              <a:t> </a:t>
            </a:r>
            <a:r>
              <a:rPr lang="ru-RU" sz="1800" dirty="0" err="1" smtClean="0"/>
              <a:t>СОШ</a:t>
            </a:r>
            <a:r>
              <a:rPr lang="ru-RU" sz="1800" dirty="0" smtClean="0"/>
              <a:t> №3</a:t>
            </a:r>
            <a:endParaRPr lang="ru-RU" sz="1800" dirty="0"/>
          </a:p>
        </p:txBody>
      </p:sp>
      <p:pic>
        <p:nvPicPr>
          <p:cNvPr id="17" name="Содержимое 16" descr="DSC094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Текст 13"/>
          <p:cNvSpPr>
            <a:spLocks noGrp="1"/>
          </p:cNvSpPr>
          <p:nvPr>
            <p:ph sz="half" idx="2"/>
          </p:nvPr>
        </p:nvSpPr>
        <p:spPr>
          <a:xfrm>
            <a:off x="4643438" y="1785925"/>
            <a:ext cx="4043362" cy="4000529"/>
          </a:xfrm>
        </p:spPr>
        <p:txBody>
          <a:bodyPr/>
          <a:lstStyle/>
          <a:p>
            <a:pPr algn="ctr">
              <a:buNone/>
            </a:pPr>
            <a:r>
              <a:rPr lang="ru-RU" sz="1600" i="1" dirty="0" smtClean="0"/>
              <a:t>У великих профессий устав </a:t>
            </a:r>
            <a:r>
              <a:rPr lang="ru-RU" sz="1600" i="1" dirty="0" smtClean="0"/>
              <a:t>непростой:</a:t>
            </a:r>
            <a:endParaRPr lang="ru-RU" sz="1600" i="1" dirty="0" smtClean="0"/>
          </a:p>
          <a:p>
            <a:pPr algn="ctr">
              <a:buNone/>
            </a:pPr>
            <a:r>
              <a:rPr lang="ru-RU" sz="1600" i="1" dirty="0" smtClean="0"/>
              <a:t>Подвиг духа вершить неустанно.</a:t>
            </a:r>
          </a:p>
          <a:p>
            <a:pPr algn="ctr">
              <a:buNone/>
            </a:pPr>
            <a:r>
              <a:rPr lang="ru-RU" sz="1600" i="1" dirty="0" smtClean="0"/>
              <a:t> Не с того ли и выбран был мудрой судьбой</a:t>
            </a:r>
            <a:br>
              <a:rPr lang="ru-RU" sz="1600" i="1" dirty="0" smtClean="0"/>
            </a:br>
            <a:r>
              <a:rPr lang="ru-RU" sz="1600" i="1" dirty="0" smtClean="0"/>
              <a:t> Для учительства знак Пеликана?</a:t>
            </a:r>
          </a:p>
          <a:p>
            <a:pPr algn="ctr">
              <a:buNone/>
            </a:pPr>
            <a:r>
              <a:rPr lang="ru-RU" sz="1600" b="1" i="1" dirty="0" smtClean="0"/>
              <a:t>Есть легенда, далёкий прошедшая путь:</a:t>
            </a:r>
          </a:p>
          <a:p>
            <a:pPr algn="ctr">
              <a:buNone/>
            </a:pPr>
            <a:r>
              <a:rPr lang="ru-RU" sz="1600" i="1" dirty="0" smtClean="0"/>
              <a:t>Если смерть вдруг птенцов настигает,</a:t>
            </a:r>
          </a:p>
          <a:p>
            <a:pPr algn="ctr">
              <a:buNone/>
            </a:pPr>
            <a:r>
              <a:rPr lang="ru-RU" sz="1600" i="1" dirty="0" smtClean="0"/>
              <a:t>Разрывает тогда пеликан свою </a:t>
            </a:r>
            <a:r>
              <a:rPr lang="ru-RU" sz="1600" i="1" dirty="0" smtClean="0"/>
              <a:t>грудь, </a:t>
            </a:r>
            <a:endParaRPr lang="ru-RU" sz="1600" i="1" dirty="0" smtClean="0"/>
          </a:p>
          <a:p>
            <a:pPr algn="ctr">
              <a:buNone/>
            </a:pPr>
            <a:r>
              <a:rPr lang="ru-RU" sz="1600" i="1" dirty="0" smtClean="0"/>
              <a:t>Кровью сердца к ним жизнь возвращает. </a:t>
            </a:r>
          </a:p>
          <a:p>
            <a:pPr algn="ctr">
              <a:buNone/>
            </a:pPr>
            <a:r>
              <a:rPr lang="ru-RU" sz="1600" i="1" dirty="0" smtClean="0"/>
              <a:t>Белоснежная стая летит в облаках,</a:t>
            </a:r>
          </a:p>
          <a:p>
            <a:pPr algn="ctr">
              <a:buNone/>
            </a:pPr>
            <a:r>
              <a:rPr lang="ru-RU" sz="1600" i="1" dirty="0" smtClean="0"/>
              <a:t>Осеняя земную обитель...</a:t>
            </a:r>
          </a:p>
          <a:p>
            <a:pPr algn="ctr">
              <a:buNone/>
            </a:pPr>
            <a:r>
              <a:rPr lang="ru-RU" sz="1600" i="1" dirty="0" smtClean="0"/>
              <a:t>Да пребудет священно на всех  языках,</a:t>
            </a:r>
            <a:br>
              <a:rPr lang="ru-RU" sz="1600" i="1" dirty="0" smtClean="0"/>
            </a:br>
            <a:r>
              <a:rPr lang="ru-RU" sz="1600" i="1" dirty="0" smtClean="0"/>
              <a:t>  Твоё гордое имя, Учитель!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Хомушку</a:t>
            </a:r>
            <a:r>
              <a:rPr lang="ru-RU" dirty="0" smtClean="0"/>
              <a:t> </a:t>
            </a:r>
            <a:r>
              <a:rPr lang="ru-RU" dirty="0" err="1" smtClean="0"/>
              <a:t>Чинчи</a:t>
            </a:r>
            <a:r>
              <a:rPr lang="ru-RU" dirty="0" smtClean="0"/>
              <a:t> Викторовна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5286412" cy="4525963"/>
          </a:xfrm>
        </p:spPr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</a:rPr>
              <a:t>Образование:</a:t>
            </a: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ru-RU" sz="1600" dirty="0" smtClean="0"/>
              <a:t>высшее  ( Новосибирский государственный педагогический университет, </a:t>
            </a:r>
            <a:r>
              <a:rPr lang="ru-RU" sz="1600" dirty="0" err="1" smtClean="0"/>
              <a:t>2008г</a:t>
            </a:r>
            <a:r>
              <a:rPr lang="ru-RU" sz="1600" dirty="0" smtClean="0"/>
              <a:t>., учитель математики и физики)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Педагогический стаж</a:t>
            </a:r>
            <a:r>
              <a:rPr lang="ru-RU" sz="1600" dirty="0" smtClean="0"/>
              <a:t>:  7 лет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Повышение квалификация: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	</a:t>
            </a:r>
            <a:r>
              <a:rPr lang="ru-RU" sz="1600" dirty="0" smtClean="0"/>
              <a:t>« Особенности подготовки обучающихся к сдаче ЕГЭ по математике</a:t>
            </a:r>
            <a:r>
              <a:rPr lang="ru-RU" sz="1600" dirty="0" smtClean="0"/>
              <a:t>»(2015г.),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	« ГИА» </a:t>
            </a:r>
            <a:r>
              <a:rPr lang="ru-RU" sz="1600" dirty="0" smtClean="0"/>
              <a:t>(2016г.),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	«Развитие профессиональной компетентности педагогов, реализующих требования ФГОС</a:t>
            </a:r>
            <a:r>
              <a:rPr lang="ru-RU" sz="1600" dirty="0" smtClean="0"/>
              <a:t>» (2015г.)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	 Целью своей педагогической </a:t>
            </a:r>
            <a:r>
              <a:rPr lang="ru-RU" sz="1600" b="1" i="1" dirty="0" smtClean="0">
                <a:solidFill>
                  <a:srgbClr val="002060"/>
                </a:solidFill>
              </a:rPr>
              <a:t>деятельности ставлю </a:t>
            </a:r>
            <a:r>
              <a:rPr lang="ru-RU" sz="1600" b="1" i="1" dirty="0" smtClean="0">
                <a:solidFill>
                  <a:srgbClr val="002060"/>
                </a:solidFill>
              </a:rPr>
              <a:t>необходимость научить детей самостоятельно мыслить,  самому сопоставлять факты и искать информацию, помочь детям раскрыться и развить творческие способности, научить любить себя, своих близких и свою Родину.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sz="half" idx="2"/>
          </p:nvPr>
        </p:nvSpPr>
        <p:spPr>
          <a:xfrm>
            <a:off x="5786446" y="1600201"/>
            <a:ext cx="2900354" cy="304324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Содержимое 11" descr="DSC0945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571612"/>
            <a:ext cx="2824154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r>
              <a:rPr lang="ru-RU" sz="3600" dirty="0" smtClean="0"/>
              <a:t>Награды:</a:t>
            </a:r>
            <a:endParaRPr lang="ru-RU" sz="36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42844" y="714356"/>
          <a:ext cx="8543956" cy="589961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42942"/>
                <a:gridCol w="6143668"/>
                <a:gridCol w="1757346"/>
              </a:tblGrid>
              <a:tr h="656089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2013</a:t>
                      </a:r>
                      <a:endParaRPr lang="ru-RU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Почетная грамота администрации городского</a:t>
                      </a:r>
                      <a:r>
                        <a:rPr lang="ru-RU" sz="1200" b="0" baseline="0" dirty="0" smtClean="0"/>
                        <a:t> округа г.Ак-Довурак РТ за достигнутые успехи и большой вклад в воспитание подрастающего поколения и в развитие системы образования</a:t>
                      </a:r>
                      <a:endParaRPr lang="ru-RU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2013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Благодарность «</a:t>
                      </a:r>
                      <a:r>
                        <a:rPr lang="ru-RU" sz="1200" dirty="0" err="1" smtClean="0"/>
                        <a:t>УО</a:t>
                      </a:r>
                      <a:r>
                        <a:rPr lang="ru-RU" sz="1200" dirty="0" smtClean="0"/>
                        <a:t>» администрации</a:t>
                      </a:r>
                      <a:r>
                        <a:rPr lang="ru-RU" sz="1200" baseline="0" dirty="0" smtClean="0"/>
                        <a:t> ГО г.Ак-Довурак за подготовку победителей в городском этапе Всероссийской акции «Спорт-альтернатива пагубным привычкам»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2013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Почетная грамота «</a:t>
                      </a:r>
                      <a:r>
                        <a:rPr lang="ru-RU" sz="1200" dirty="0" err="1" smtClean="0"/>
                        <a:t>УО</a:t>
                      </a:r>
                      <a:r>
                        <a:rPr lang="ru-RU" sz="1200" dirty="0" smtClean="0"/>
                        <a:t>» администрации</a:t>
                      </a:r>
                      <a:r>
                        <a:rPr lang="ru-RU" sz="1200" baseline="0" dirty="0" smtClean="0"/>
                        <a:t> ГО г.Ак-Довурак за достигнутые успехи в деле обучения и воспитания детей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714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2013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Сертификат </a:t>
                      </a:r>
                      <a:r>
                        <a:rPr lang="ru-RU" sz="1200" dirty="0" err="1" smtClean="0"/>
                        <a:t>МОиН</a:t>
                      </a:r>
                      <a:r>
                        <a:rPr lang="ru-RU" sz="1200" dirty="0" smtClean="0"/>
                        <a:t> РТ </a:t>
                      </a:r>
                      <a:r>
                        <a:rPr lang="ru-RU" sz="1200" dirty="0" err="1" smtClean="0"/>
                        <a:t>ТГИПиПКК</a:t>
                      </a:r>
                      <a:r>
                        <a:rPr lang="ru-RU" sz="1200" baseline="0" dirty="0" smtClean="0"/>
                        <a:t> об участии в работе Республиканского фестиваля педагогического мастерства «1001 идея педагогических проектов»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2014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Грамота </a:t>
                      </a:r>
                      <a:r>
                        <a:rPr lang="ru-RU" sz="1200" dirty="0" err="1" smtClean="0"/>
                        <a:t>МОиН</a:t>
                      </a:r>
                      <a:r>
                        <a:rPr lang="ru-RU" sz="1200" dirty="0" smtClean="0"/>
                        <a:t> РТ научный руководитель призера Республиканского конкурса «От </a:t>
                      </a:r>
                      <a:r>
                        <a:rPr lang="ru-RU" sz="1200" dirty="0" err="1" smtClean="0"/>
                        <a:t>Белоцарска</a:t>
                      </a:r>
                      <a:r>
                        <a:rPr lang="ru-RU" sz="1200" dirty="0" smtClean="0"/>
                        <a:t> до Кызыла»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714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2014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Благодарность </a:t>
                      </a:r>
                      <a:r>
                        <a:rPr lang="ru-RU" sz="1200" dirty="0" err="1" smtClean="0"/>
                        <a:t>МОиН</a:t>
                      </a:r>
                      <a:r>
                        <a:rPr lang="ru-RU" sz="1200" baseline="0" dirty="0" smtClean="0"/>
                        <a:t> РТ за подготовку участника в Республиканском конкурсе «Государственная символика»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2014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Благодарственное письмо НКО Культурный фонд имени К.</a:t>
                      </a:r>
                      <a:r>
                        <a:rPr lang="ru-RU" sz="1200" baseline="0" dirty="0" smtClean="0"/>
                        <a:t> Шойгу за активное участие, взаимное плодотворное сотрудничество и всестороннюю поддержку конкурса «Лучший образ </a:t>
                      </a:r>
                      <a:r>
                        <a:rPr lang="ru-RU" sz="1200" baseline="0" dirty="0" err="1" smtClean="0"/>
                        <a:t>Субудей-Маадыра</a:t>
                      </a:r>
                      <a:r>
                        <a:rPr lang="ru-RU" sz="1200" baseline="0" dirty="0" smtClean="0"/>
                        <a:t>»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54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2015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Сертификат </a:t>
                      </a:r>
                      <a:r>
                        <a:rPr lang="ru-RU" sz="1200" dirty="0" err="1" smtClean="0"/>
                        <a:t>МОиН</a:t>
                      </a:r>
                      <a:r>
                        <a:rPr lang="ru-RU" sz="1200" dirty="0" smtClean="0"/>
                        <a:t> РТ являлась руководителем команды на </a:t>
                      </a:r>
                      <a:r>
                        <a:rPr lang="en-US" sz="1200" dirty="0" smtClean="0"/>
                        <a:t>VIII</a:t>
                      </a:r>
                      <a:r>
                        <a:rPr lang="ru-RU" sz="1200" dirty="0" smtClean="0"/>
                        <a:t> Республиканской олимпиаде развивающего обучения «</a:t>
                      </a:r>
                      <a:r>
                        <a:rPr lang="ru-RU" sz="1200" dirty="0" err="1" smtClean="0"/>
                        <a:t>Угужугеш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54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2015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Сертификат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«</a:t>
                      </a:r>
                      <a:r>
                        <a:rPr lang="ru-RU" sz="1200" dirty="0" err="1" smtClean="0"/>
                        <a:t>УО</a:t>
                      </a:r>
                      <a:r>
                        <a:rPr lang="ru-RU" sz="1200" dirty="0" smtClean="0"/>
                        <a:t>» администрации</a:t>
                      </a:r>
                      <a:r>
                        <a:rPr lang="ru-RU" sz="1200" baseline="0" dirty="0" smtClean="0"/>
                        <a:t> ГО г.Ак-Довурак за активное участие в августовском совещании руководящих и педагогических работников образования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54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2015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Благодарственное</a:t>
                      </a:r>
                      <a:r>
                        <a:rPr lang="ru-RU" sz="1200" baseline="0" dirty="0" smtClean="0"/>
                        <a:t> письмо </a:t>
                      </a:r>
                      <a:r>
                        <a:rPr lang="ru-RU" sz="1200" dirty="0" smtClean="0"/>
                        <a:t>«</a:t>
                      </a:r>
                      <a:r>
                        <a:rPr lang="ru-RU" sz="1200" dirty="0" err="1" smtClean="0"/>
                        <a:t>УО</a:t>
                      </a:r>
                      <a:r>
                        <a:rPr lang="ru-RU" sz="1200" dirty="0" smtClean="0"/>
                        <a:t>» администрации</a:t>
                      </a:r>
                      <a:r>
                        <a:rPr lang="ru-RU" sz="1200" baseline="0" dirty="0" smtClean="0"/>
                        <a:t> ГО г.Ак-Довурак за подготовку победителей и призеров в заочном конкурсе «Моя малая родина»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54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2015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Сертификат </a:t>
                      </a:r>
                      <a:r>
                        <a:rPr lang="ru-RU" sz="1200" dirty="0" err="1" smtClean="0"/>
                        <a:t>МОиН</a:t>
                      </a:r>
                      <a:r>
                        <a:rPr lang="ru-RU" sz="1200" baseline="0" dirty="0" smtClean="0"/>
                        <a:t> РТ </a:t>
                      </a:r>
                      <a:r>
                        <a:rPr lang="ru-RU" sz="1200" dirty="0" err="1" smtClean="0"/>
                        <a:t>ТГИПиПККоб</a:t>
                      </a:r>
                      <a:r>
                        <a:rPr lang="ru-RU" sz="1200" dirty="0" smtClean="0"/>
                        <a:t> участии Всероссийского </a:t>
                      </a:r>
                      <a:r>
                        <a:rPr lang="ru-RU" sz="1200" dirty="0" err="1" smtClean="0"/>
                        <a:t>НПК</a:t>
                      </a:r>
                      <a:r>
                        <a:rPr lang="ru-RU" sz="1200" dirty="0" smtClean="0"/>
                        <a:t> «Реализация </a:t>
                      </a:r>
                      <a:r>
                        <a:rPr lang="ru-RU" sz="1200" dirty="0" err="1" smtClean="0"/>
                        <a:t>ФГОС</a:t>
                      </a:r>
                      <a:r>
                        <a:rPr lang="ru-RU" sz="1200" dirty="0" smtClean="0"/>
                        <a:t> дошкольного и общего образования: проблемы,</a:t>
                      </a:r>
                      <a:r>
                        <a:rPr lang="ru-RU" sz="1200" baseline="0" dirty="0" smtClean="0"/>
                        <a:t> поиски, решения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54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2015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Диплом Общероссийского проекта «Школа цифрового века» за активное применение в работе современных информационных технологий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 descr="C:\Users\Владелец\Favorites\Documents\Документы сканера\сканеры чинчи\садик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714356"/>
            <a:ext cx="697204" cy="97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Владелец\Favorites\Documents\Документы сканера\сканеры чинчи\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714356"/>
            <a:ext cx="660378" cy="922352"/>
          </a:xfrm>
          <a:prstGeom prst="rect">
            <a:avLst/>
          </a:prstGeom>
          <a:noFill/>
        </p:spPr>
      </p:pic>
      <p:pic>
        <p:nvPicPr>
          <p:cNvPr id="1029" name="Picture 5" descr="C:\Users\Владелец\Favorites\Documents\Документы сканера\сканеры чинчи\20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1714488"/>
            <a:ext cx="691405" cy="972000"/>
          </a:xfrm>
          <a:prstGeom prst="rect">
            <a:avLst/>
          </a:prstGeom>
          <a:noFill/>
        </p:spPr>
      </p:pic>
      <p:pic>
        <p:nvPicPr>
          <p:cNvPr id="1030" name="Picture 6" descr="C:\Users\Владелец\Favorites\Documents\Документы сканера\сканеры чинчи\Сертификат ТГИ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714488"/>
            <a:ext cx="695061" cy="972000"/>
          </a:xfrm>
          <a:prstGeom prst="rect">
            <a:avLst/>
          </a:prstGeom>
          <a:noFill/>
        </p:spPr>
      </p:pic>
      <p:pic>
        <p:nvPicPr>
          <p:cNvPr id="1031" name="Picture 7" descr="C:\Users\Владелец\Favorites\Documents\Документы сканера\гр м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714620"/>
            <a:ext cx="695062" cy="972000"/>
          </a:xfrm>
          <a:prstGeom prst="rect">
            <a:avLst/>
          </a:prstGeom>
          <a:noFill/>
        </p:spPr>
      </p:pic>
      <p:pic>
        <p:nvPicPr>
          <p:cNvPr id="1033" name="Picture 9" descr="C:\Users\Владелец\Favorites\Documents\Документы сканера\сканеры 2014-2015\ты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2786058"/>
            <a:ext cx="706752" cy="972000"/>
          </a:xfrm>
          <a:prstGeom prst="rect">
            <a:avLst/>
          </a:prstGeom>
          <a:noFill/>
        </p:spPr>
      </p:pic>
      <p:pic>
        <p:nvPicPr>
          <p:cNvPr id="1034" name="Picture 10" descr="C:\Users\Владелец\Favorites\Documents\Документы сканера\гр мо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4786322"/>
            <a:ext cx="1035176" cy="720000"/>
          </a:xfrm>
          <a:prstGeom prst="rect">
            <a:avLst/>
          </a:prstGeom>
          <a:noFill/>
        </p:spPr>
      </p:pic>
      <p:pic>
        <p:nvPicPr>
          <p:cNvPr id="1035" name="Picture 11" descr="F:\грамоты_на_распечатку_2014-2015\на расп 2015-2016\ммр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2462" y="3786190"/>
            <a:ext cx="701262" cy="972000"/>
          </a:xfrm>
          <a:prstGeom prst="rect">
            <a:avLst/>
          </a:prstGeom>
          <a:noFill/>
        </p:spPr>
      </p:pic>
      <p:pic>
        <p:nvPicPr>
          <p:cNvPr id="1036" name="Picture 12" descr="C:\Users\Владелец\Favorites\Documents\Документы сканера\сканеры 2014-2015\конф фгос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3714752"/>
            <a:ext cx="701262" cy="972000"/>
          </a:xfrm>
          <a:prstGeom prst="rect">
            <a:avLst/>
          </a:prstGeom>
          <a:noFill/>
        </p:spPr>
      </p:pic>
      <p:pic>
        <p:nvPicPr>
          <p:cNvPr id="1027" name="Picture 3" descr="F:\грамоты_на_распечатку_2014-2015\на расп 2015-2016\ч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4643446"/>
            <a:ext cx="991802" cy="720000"/>
          </a:xfrm>
          <a:prstGeom prst="rect">
            <a:avLst/>
          </a:prstGeom>
          <a:noFill/>
        </p:spPr>
      </p:pic>
      <p:pic>
        <p:nvPicPr>
          <p:cNvPr id="2" name="Picture 4" descr="C:\Users\Владелец\Favorites\Documents\Документы сканера\14-1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5500702"/>
            <a:ext cx="692304" cy="9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dirty="0" smtClean="0"/>
              <a:t>Распространение педагогического опыта</a:t>
            </a:r>
            <a:endParaRPr lang="ru-RU" sz="3600" dirty="0"/>
          </a:p>
        </p:txBody>
      </p:sp>
      <p:pic>
        <p:nvPicPr>
          <p:cNvPr id="2050" name="Picture 2" descr="L:\для сайта\публикация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1821971" cy="2520000"/>
          </a:xfrm>
          <a:prstGeom prst="rect">
            <a:avLst/>
          </a:prstGeom>
          <a:noFill/>
        </p:spPr>
      </p:pic>
      <p:pic>
        <p:nvPicPr>
          <p:cNvPr id="2051" name="Picture 3" descr="L:\для сайта\Публикация творч работы Донгак Айсланы на Алых паруса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142984"/>
            <a:ext cx="4477091" cy="2520000"/>
          </a:xfrm>
          <a:prstGeom prst="rect">
            <a:avLst/>
          </a:prstGeom>
          <a:noFill/>
        </p:spPr>
      </p:pic>
      <p:pic>
        <p:nvPicPr>
          <p:cNvPr id="2052" name="Picture 4" descr="L:\для сайта\Сайт Хомушку ЧВ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857628"/>
            <a:ext cx="4477091" cy="2520000"/>
          </a:xfrm>
          <a:prstGeom prst="rect">
            <a:avLst/>
          </a:prstGeom>
          <a:noFill/>
        </p:spPr>
      </p:pic>
      <p:pic>
        <p:nvPicPr>
          <p:cNvPr id="2054" name="Picture 6" descr="L:\для сайта\публикац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1000108"/>
            <a:ext cx="1761211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к2и\11б\DSCF3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2786082" cy="280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Моё педагогическое кредо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85720" y="3857628"/>
            <a:ext cx="3752880" cy="30003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2200" b="1" i="1" dirty="0" smtClean="0">
              <a:solidFill>
                <a:srgbClr val="002060"/>
              </a:solidFill>
            </a:endParaRPr>
          </a:p>
          <a:p>
            <a:pPr lvl="0"/>
            <a:r>
              <a:rPr lang="ru-RU" sz="3300" dirty="0" smtClean="0"/>
              <a:t>Обучать ребенка, воспитывая в нем личность</a:t>
            </a:r>
          </a:p>
          <a:p>
            <a:pPr lvl="0"/>
            <a:r>
              <a:rPr lang="ru-RU" sz="3300" dirty="0" smtClean="0"/>
              <a:t>Уметь вовремя заметить успех ученика, помочь ему раскрыться</a:t>
            </a:r>
          </a:p>
          <a:p>
            <a:pPr lvl="0"/>
            <a:r>
              <a:rPr lang="ru-RU" sz="3300" dirty="0" smtClean="0"/>
              <a:t>Отдавать ученику не только определенную сумму знаний, но и частичку своей души.</a:t>
            </a:r>
          </a:p>
          <a:p>
            <a:pPr lvl="0"/>
            <a:r>
              <a:rPr lang="ru-RU" sz="3300" dirty="0" smtClean="0"/>
              <a:t>Стать для своих учеников таким же дорогим и родным человеком, как мама, то есть отдать им свое сердце.</a:t>
            </a:r>
          </a:p>
          <a:p>
            <a:endParaRPr lang="ru-RU" sz="33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1285860"/>
            <a:ext cx="44291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</a:rPr>
              <a:t>«Нельзя забывать, что ребёнок, не испытавший радости от ученья, не познавший чувства гордости после преодоления трудности – несчастный человек. Дать ребёнку ощутить радость труда,… наполнить его сердце гордостью и чувством собственного достоинства – первая задача педагогики»</a:t>
            </a:r>
            <a:r>
              <a:rPr lang="ru-RU" sz="1600" i="1" dirty="0" smtClean="0">
                <a:solidFill>
                  <a:srgbClr val="002060"/>
                </a:solidFill>
              </a:rPr>
              <a:t>                                                                                     </a:t>
            </a:r>
            <a:r>
              <a:rPr lang="ru-RU" sz="1600" b="1" i="1" dirty="0" smtClean="0">
                <a:solidFill>
                  <a:srgbClr val="002060"/>
                </a:solidFill>
              </a:rPr>
              <a:t>В.А. Сухомлинский</a:t>
            </a:r>
            <a:endParaRPr lang="ru-RU" sz="1600" dirty="0"/>
          </a:p>
        </p:txBody>
      </p:sp>
      <p:pic>
        <p:nvPicPr>
          <p:cNvPr id="2053" name="Picture 5" descr="L:\для сайта\фотки с классом\DSCF7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73186" y="571480"/>
            <a:ext cx="2400000" cy="1800000"/>
          </a:xfrm>
          <a:prstGeom prst="rect">
            <a:avLst/>
          </a:prstGeom>
          <a:noFill/>
        </p:spPr>
      </p:pic>
      <p:pic>
        <p:nvPicPr>
          <p:cNvPr id="1026" name="Picture 2" descr="F:\танцы\101MSDCF\DSC08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429000"/>
            <a:ext cx="2217545" cy="1402747"/>
          </a:xfrm>
          <a:prstGeom prst="rect">
            <a:avLst/>
          </a:prstGeom>
          <a:noFill/>
        </p:spPr>
      </p:pic>
      <p:pic>
        <p:nvPicPr>
          <p:cNvPr id="2051" name="Picture 3" descr="D:\Фотк2и\11б\DSCF34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6496" y="4237429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«Работа- лучший способ наслаждаться жизнью» </a:t>
            </a:r>
            <a:br>
              <a:rPr lang="ru-RU" sz="2800" dirty="0" smtClean="0"/>
            </a:br>
            <a:r>
              <a:rPr lang="ru-RU" sz="2400" dirty="0" smtClean="0"/>
              <a:t>                                                                         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         Что значит школа для меня?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  Я всем отвечу однозначно: 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  «Жизнь школьная – моя судьба…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  Моя судьба…и не иначе».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Мне нравится работать в школе. </a:t>
            </a:r>
          </a:p>
          <a:p>
            <a:pPr>
              <a:buNone/>
            </a:pPr>
            <a:r>
              <a:rPr lang="ru-RU" sz="1600" dirty="0" smtClean="0"/>
              <a:t>       Работать с детьми -  это огромное  счастье.  Именно дети умеют бескорыстно любить и своей любовью окрылять, вдохновлять и вселять уверенность. Общение с детьми доставляет мне удовольствие и радость. Я чувствую, что я нужна им, а они нужны мне.   Общение с детьми, как бальзам для души, как напиток бодрости и вечной молодости…</a:t>
            </a:r>
          </a:p>
          <a:p>
            <a:endParaRPr lang="ru-RU" sz="1600" dirty="0"/>
          </a:p>
        </p:txBody>
      </p:sp>
      <p:pic>
        <p:nvPicPr>
          <p:cNvPr id="15" name="Picture 4" descr="L:\для сайта\фотки с классом\DSCF7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2400000" cy="1800000"/>
          </a:xfrm>
          <a:prstGeom prst="rect">
            <a:avLst/>
          </a:prstGeom>
          <a:noFill/>
        </p:spPr>
      </p:pic>
      <p:pic>
        <p:nvPicPr>
          <p:cNvPr id="3075" name="Picture 3" descr="L:\для сайта\фотки с классом\Фото2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05064"/>
            <a:ext cx="2400000" cy="1800000"/>
          </a:xfrm>
          <a:prstGeom prst="rect">
            <a:avLst/>
          </a:prstGeom>
          <a:noFill/>
        </p:spPr>
      </p:pic>
      <p:pic>
        <p:nvPicPr>
          <p:cNvPr id="7" name="Picture 6" descr="L:\для сайта\фотки с классом\DSCF7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4000" y="3140968"/>
            <a:ext cx="2400000" cy="1800000"/>
          </a:xfrm>
          <a:prstGeom prst="rect">
            <a:avLst/>
          </a:prstGeom>
          <a:noFill/>
        </p:spPr>
      </p:pic>
      <p:pic>
        <p:nvPicPr>
          <p:cNvPr id="8" name="Picture 2" descr="L:\для сайта\фотки с классом\DSCF73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980728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андаш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карандаш</Template>
  <TotalTime>215</TotalTime>
  <Words>403</Words>
  <Application>Microsoft Office PowerPoint</Application>
  <PresentationFormat>Экран (4:3)</PresentationFormat>
  <Paragraphs>58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карандаш</vt:lpstr>
      <vt:lpstr>Хомушку Чинчи Викторовна  учитель математики, классный руководитель 7 «В» класса МБОУ СОШ №3</vt:lpstr>
      <vt:lpstr>Хомушку Чинчи Викторовна</vt:lpstr>
      <vt:lpstr>Награды:</vt:lpstr>
      <vt:lpstr>Распространение педагогического опыта</vt:lpstr>
      <vt:lpstr>Моё педагогическое кредо</vt:lpstr>
      <vt:lpstr>«Работа- лучший способ наслаждаться жизнью»                                       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Хомушку Чинчи Викторовна</dc:title>
  <dc:creator>ЧОЛДУГ.</dc:creator>
  <cp:lastModifiedBy>ученик</cp:lastModifiedBy>
  <cp:revision>31</cp:revision>
  <dcterms:created xsi:type="dcterms:W3CDTF">2016-02-05T14:50:13Z</dcterms:created>
  <dcterms:modified xsi:type="dcterms:W3CDTF">2016-02-08T02:49:44Z</dcterms:modified>
</cp:coreProperties>
</file>