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0" r:id="rId4"/>
    <p:sldId id="277" r:id="rId5"/>
    <p:sldId id="263" r:id="rId6"/>
    <p:sldId id="265" r:id="rId7"/>
    <p:sldId id="264" r:id="rId8"/>
    <p:sldId id="266" r:id="rId9"/>
    <p:sldId id="268" r:id="rId10"/>
    <p:sldId id="269" r:id="rId11"/>
    <p:sldId id="275" r:id="rId12"/>
    <p:sldId id="279" r:id="rId13"/>
    <p:sldId id="281" r:id="rId14"/>
    <p:sldId id="280" r:id="rId15"/>
    <p:sldId id="285" r:id="rId16"/>
    <p:sldId id="288" r:id="rId17"/>
    <p:sldId id="286" r:id="rId18"/>
    <p:sldId id="29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3C5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alves\AppData\Local\Microsoft\Windows\Temporary Internet Files\Content.IE5\MB6AUR8S\MCj04415860000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4BA46D-924C-4D56-9873-30141FF7CB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malves\AppData\Local\Microsoft\Windows\Temporary Internet Files\Content.IE5\MB6AUR8S\MCj04415860000[1]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 spd="slow">
    <p:cut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wmf"/><Relationship Id="rId7" Type="http://schemas.openxmlformats.org/officeDocument/2006/relationships/image" Target="../media/image46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785949"/>
          </a:xfrm>
        </p:spPr>
        <p:txBody>
          <a:bodyPr/>
          <a:lstStyle/>
          <a:p>
            <a:r>
              <a:rPr lang="ru-RU" b="1" i="1" dirty="0" smtClean="0">
                <a:latin typeface="Monotype Corsiva" pitchFamily="66" charset="0"/>
              </a:rPr>
              <a:t>ПУТЕШЕСТВИЕ В СТРАНУ </a:t>
            </a: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М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У</a:t>
            </a:r>
            <a:r>
              <a:rPr lang="ru-RU" b="1" i="1" dirty="0" smtClean="0">
                <a:solidFill>
                  <a:srgbClr val="FFC000"/>
                </a:solidFill>
                <a:latin typeface="Monotype Corsiva" pitchFamily="66" charset="0"/>
              </a:rPr>
              <a:t>З</a:t>
            </a:r>
            <a:r>
              <a:rPr lang="ru-RU" b="1" i="1" dirty="0" smtClean="0">
                <a:solidFill>
                  <a:srgbClr val="FFFF00"/>
                </a:solidFill>
                <a:latin typeface="Monotype Corsiva" pitchFamily="66" charset="0"/>
              </a:rPr>
              <a:t>Ы</a:t>
            </a:r>
            <a:r>
              <a:rPr lang="ru-RU" b="1" i="1" dirty="0" smtClean="0">
                <a:solidFill>
                  <a:srgbClr val="92D050"/>
                </a:solidFill>
                <a:latin typeface="Monotype Corsiva" pitchFamily="66" charset="0"/>
              </a:rPr>
              <a:t>К</a:t>
            </a:r>
            <a:r>
              <a:rPr lang="ru-RU" b="1" i="1" dirty="0" smtClean="0">
                <a:solidFill>
                  <a:srgbClr val="00B050"/>
                </a:solidFill>
                <a:latin typeface="Monotype Corsiva" pitchFamily="66" charset="0"/>
              </a:rPr>
              <a:t>И</a:t>
            </a:r>
            <a:endParaRPr lang="ru-RU" b="1" i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ТУТКА-~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2643182"/>
            <a:ext cx="57864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6500858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ИТАЛИЯ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taly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428868"/>
            <a:ext cx="9144000" cy="4429132"/>
          </a:xfrm>
          <a:prstGeom prst="rect">
            <a:avLst/>
          </a:prstGeom>
        </p:spPr>
      </p:pic>
      <p:pic>
        <p:nvPicPr>
          <p:cNvPr id="6" name="Рисунок 5" descr="4686399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53058" y="0"/>
            <a:ext cx="3690942" cy="2500314"/>
          </a:xfrm>
          <a:prstGeom prst="rect">
            <a:avLst/>
          </a:prstGeom>
        </p:spPr>
      </p:pic>
      <p:pic>
        <p:nvPicPr>
          <p:cNvPr id="7" name="Рисунок 6" descr="images563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500042"/>
            <a:ext cx="2390775" cy="1914525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0"/>
            <a:ext cx="2036763" cy="6858000"/>
          </a:xfrm>
        </p:spPr>
      </p:pic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55875" y="1557338"/>
            <a:ext cx="6588125" cy="4314825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каждой скрипки есть смычок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 верный, преданный дружок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Когда скрипач смычок ведет,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плачет скрипка и поет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гениальный Паганини игрой прославит свое имя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3071802" y="428604"/>
            <a:ext cx="3960812" cy="1216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скрипка</a:t>
            </a:r>
          </a:p>
        </p:txBody>
      </p:sp>
      <p:pic>
        <p:nvPicPr>
          <p:cNvPr id="19461" name="Picture 5" descr="Image5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4214818"/>
            <a:ext cx="3278187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РОССИЯ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G:\1231157916_image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88" y="1071563"/>
            <a:ext cx="8429625" cy="5500687"/>
          </a:xfr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Игорь\Мои документы\Мои рисунки\museum%20andreeva%2006%20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3000372"/>
            <a:ext cx="4608512" cy="3574180"/>
          </a:xfrm>
          <a:prstGeom prst="rect">
            <a:avLst/>
          </a:prstGeom>
          <a:noFill/>
        </p:spPr>
      </p:pic>
      <p:pic>
        <p:nvPicPr>
          <p:cNvPr id="1026" name="Picture 2" descr="C:\Documents and Settings\Игорь\Мои документы\Мои рисунки\музыканты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0"/>
            <a:ext cx="4790336" cy="300037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357298"/>
          </a:xfrm>
        </p:spPr>
        <p:txBody>
          <a:bodyPr>
            <a:normAutofit/>
          </a:bodyPr>
          <a:lstStyle/>
          <a:p>
            <a:pPr algn="r"/>
            <a:r>
              <a:rPr lang="ru-RU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4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4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44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коморохи на ярмарке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643570" y="1643050"/>
            <a:ext cx="3275992" cy="4525963"/>
          </a:xfrm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82" y="1571612"/>
            <a:ext cx="3429024" cy="4525963"/>
          </a:xfrm>
          <a:prstGeom prst="rect">
            <a:avLst/>
          </a:prstGeom>
        </p:spPr>
      </p:pic>
      <p:pic>
        <p:nvPicPr>
          <p:cNvPr id="6" name="Picture 18" descr="C:\C&amp;M\distrib\OfficeFullClipart\OFFICE\MUSICSYM.WMF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14744" y="4000504"/>
            <a:ext cx="181126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5" y="1484313"/>
            <a:ext cx="4714908" cy="3168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Хоть на ней и три струны,</a:t>
            </a:r>
          </a:p>
          <a:p>
            <a:pPr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Далеко они слышны</a:t>
            </a:r>
          </a:p>
          <a:p>
            <a:pPr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Веселее заиграй-ка,</a:t>
            </a:r>
          </a:p>
          <a:p>
            <a:pPr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Верный друг мой…</a:t>
            </a:r>
          </a:p>
          <a:p>
            <a:pPr algn="r"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Балалайка</a:t>
            </a:r>
          </a:p>
        </p:txBody>
      </p:sp>
      <p:pic>
        <p:nvPicPr>
          <p:cNvPr id="11267" name="Picture 5" descr="сканирование00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571480"/>
            <a:ext cx="385762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Василий Васильевич Андреев</a:t>
            </a: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1861-1918 г. Бежецк Тверской губернии.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5143536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Организатор и руководитель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первого оркестра русских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народных инструментов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«Великорусского»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Игорь\Мои документы\Мои рисунки\200px-Andreev_va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60" y="1357298"/>
            <a:ext cx="2714644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357298"/>
            <a:ext cx="7786742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smile5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j039783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WordArt 7"/>
          <p:cNvSpPr>
            <a:spLocks noChangeArrowheads="1" noChangeShapeType="1" noTextEdit="1"/>
          </p:cNvSpPr>
          <p:nvPr/>
        </p:nvSpPr>
        <p:spPr bwMode="auto">
          <a:xfrm>
            <a:off x="323850" y="1341438"/>
            <a:ext cx="8496300" cy="23764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До новых встреч</a:t>
            </a:r>
          </a:p>
        </p:txBody>
      </p:sp>
      <p:pic>
        <p:nvPicPr>
          <p:cNvPr id="23557" name="Picture 8" descr="j042980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938" y="3500438"/>
            <a:ext cx="252095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j043253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350043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0" descr="j043253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688" y="981075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1" descr="j043253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35150" y="3644900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2" descr="j043253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95738" y="476250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3" descr="j043253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71775" y="2997200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4" descr="j043253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76375" y="836613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7" descr="en00501_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00113" y="4221163"/>
            <a:ext cx="2663825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18" descr="en00501_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651500" y="3141663"/>
            <a:ext cx="2663825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19" descr="j043253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2450" y="350043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D:\Documents and Settings\Admin\Рабочий стол\576e6e2feb504791355fb671268ccb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3338" y="0"/>
            <a:ext cx="917733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Picture 2" descr="C:\Documents and Settings\Teacher\Мои документы\Мои рисунки\Мои рисунки 2\картинки\анимированные рисунки\анимированные фоны\kartina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714356"/>
            <a:ext cx="5400684" cy="12858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usikinstrumente.ru-violin-guita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000504"/>
            <a:ext cx="9144000" cy="2857496"/>
          </a:xfrm>
          <a:prstGeom prst="rect">
            <a:avLst/>
          </a:prstGeom>
        </p:spPr>
      </p:pic>
      <p:pic>
        <p:nvPicPr>
          <p:cNvPr id="7" name="Содержимое 6" descr="ph0591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928670"/>
            <a:ext cx="3571868" cy="3000368"/>
          </a:xfr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4186238" cy="15001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6" descr="рояль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3571876"/>
            <a:ext cx="3643338" cy="3143272"/>
          </a:xfrm>
          <a:prstGeom prst="rect">
            <a:avLst/>
          </a:prstGeo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286000"/>
            <a:ext cx="39719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628" y="0"/>
            <a:ext cx="3714776" cy="2212064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email">
            <a:lum contrast="-6000"/>
          </a:blip>
          <a:srcRect/>
          <a:stretch>
            <a:fillRect/>
          </a:stretch>
        </p:blipFill>
        <p:spPr bwMode="auto">
          <a:xfrm>
            <a:off x="0" y="1500174"/>
            <a:ext cx="2928926" cy="2500330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5" name="Picture 8" descr="Кларнет и музыкант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1500174"/>
            <a:ext cx="3357554" cy="2443161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9" descr="Флейтист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4071942"/>
            <a:ext cx="2857488" cy="2786058"/>
          </a:xfrm>
          <a:prstGeom prst="rect">
            <a:avLst/>
          </a:prstGeom>
          <a:noFill/>
          <a:ln w="76200">
            <a:solidFill>
              <a:srgbClr val="800000"/>
            </a:solidFill>
          </a:ln>
        </p:spPr>
      </p:pic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5" cstate="email">
            <a:lum bright="12000"/>
          </a:blip>
          <a:srcRect/>
          <a:stretch>
            <a:fillRect/>
          </a:stretch>
        </p:blipFill>
        <p:spPr bwMode="auto">
          <a:xfrm>
            <a:off x="5857875" y="3929066"/>
            <a:ext cx="3286125" cy="2928934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8" name="Picture 4" descr="ElleVoulaitJouerCabaret_ele (21)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28926" y="1785926"/>
            <a:ext cx="2857520" cy="1700202"/>
          </a:xfrm>
          <a:prstGeom prst="rect">
            <a:avLst/>
          </a:prstGeom>
          <a:noFill/>
        </p:spPr>
      </p:pic>
      <p:pic>
        <p:nvPicPr>
          <p:cNvPr id="9" name="Picture 5" descr="ElleVoulaitJouerCabaret_ele (20)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86116" y="4143380"/>
            <a:ext cx="2422525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2071678"/>
            <a:ext cx="464343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1269686007_858867143c479f8e7b9f8aa03eb2ae9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42844" y="3643314"/>
            <a:ext cx="4357718" cy="2805107"/>
          </a:xfrm>
          <a:prstGeom prst="rect">
            <a:avLst/>
          </a:prstGeom>
          <a:noFill/>
        </p:spPr>
      </p:pic>
      <p:pic>
        <p:nvPicPr>
          <p:cNvPr id="9" name="Содержимое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1214422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929354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09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724650" y="4962525"/>
            <a:ext cx="2419350" cy="1895475"/>
          </a:xfrm>
        </p:spPr>
      </p:pic>
      <p:pic>
        <p:nvPicPr>
          <p:cNvPr id="5" name="Рисунок 4" descr="images98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429132"/>
            <a:ext cx="3286116" cy="2428868"/>
          </a:xfrm>
          <a:prstGeom prst="rect">
            <a:avLst/>
          </a:prstGeom>
        </p:spPr>
      </p:pic>
      <p:pic>
        <p:nvPicPr>
          <p:cNvPr id="6" name="Рисунок 5" descr="ispania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4" y="0"/>
            <a:ext cx="3095944" cy="2323410"/>
          </a:xfrm>
          <a:prstGeom prst="rect">
            <a:avLst/>
          </a:prstGeom>
        </p:spPr>
      </p:pic>
      <p:pic>
        <p:nvPicPr>
          <p:cNvPr id="7" name="Рисунок 6" descr="ispaniy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3108" y="1857364"/>
            <a:ext cx="7000892" cy="3143272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 descr="http://festival.1september.ru/articles/523965/img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429000"/>
            <a:ext cx="321471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4" descr="http://festival.1september.ru/articles/523965/img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0"/>
            <a:ext cx="3460750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0" y="3141663"/>
            <a:ext cx="37369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Franklin Gothic Book" pitchFamily="34" charset="0"/>
              </a:rPr>
              <a:t>Илларион Прянишников «Жестокие романсы»</a:t>
            </a: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5940425" y="4221163"/>
            <a:ext cx="2484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Franklin Gothic Book" pitchFamily="34" charset="0"/>
              </a:rPr>
              <a:t>Василий Тропинин « Гитарист»</a:t>
            </a:r>
          </a:p>
        </p:txBody>
      </p:sp>
      <p:pic>
        <p:nvPicPr>
          <p:cNvPr id="12" name="Рисунок 11" descr="http://festival.1september.ru/articles/559470/img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714356"/>
            <a:ext cx="257176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642918"/>
            <a:ext cx="3008313" cy="114300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4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4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4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4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3200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</p:bldLst>
  </p:timing>
</p:sld>
</file>

<file path=ppt/theme/theme1.xml><?xml version="1.0" encoding="utf-8"?>
<a:theme xmlns:a="http://schemas.openxmlformats.org/drawingml/2006/main" name="Тема4">
  <a:themeElements>
    <a:clrScheme name="Другая 16">
      <a:dk1>
        <a:sysClr val="windowText" lastClr="000000"/>
      </a:dk1>
      <a:lt1>
        <a:sysClr val="window" lastClr="FFFFFF"/>
      </a:lt1>
      <a:dk2>
        <a:srgbClr val="548DD4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565FF"/>
      </a:hlink>
      <a:folHlink>
        <a:srgbClr val="FEB2F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306</TotalTime>
  <Words>93</Words>
  <PresentationFormat>Экран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Тема4</vt:lpstr>
      <vt:lpstr>ПУТЕШЕСТВИЕ В СТРАНУ МУЗЫКИ</vt:lpstr>
      <vt:lpstr>Слайд 2</vt:lpstr>
      <vt:lpstr>Слайд 3</vt:lpstr>
      <vt:lpstr>Струнные:</vt:lpstr>
      <vt:lpstr>Клавишные:</vt:lpstr>
      <vt:lpstr>Духовые:</vt:lpstr>
      <vt:lpstr>Ударные:</vt:lpstr>
      <vt:lpstr>ИСПАНИЯ</vt:lpstr>
      <vt:lpstr>ГИТАРА</vt:lpstr>
      <vt:lpstr>ИТАЛИЯ</vt:lpstr>
      <vt:lpstr>Слайд 11</vt:lpstr>
      <vt:lpstr>РОССИЯ</vt:lpstr>
      <vt:lpstr>ДОМРА</vt:lpstr>
      <vt:lpstr>СКОМОРОХИ</vt:lpstr>
      <vt:lpstr>Слайд 15</vt:lpstr>
      <vt:lpstr>Василий Васильевич Андреев 1861-1918 г. Бежецк Тверской губернии.</vt:lpstr>
      <vt:lpstr>ОРКЕСТР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МУЗЫКИ</dc:title>
  <cp:lastModifiedBy>Admin</cp:lastModifiedBy>
  <cp:revision>42</cp:revision>
  <dcterms:modified xsi:type="dcterms:W3CDTF">2016-02-14T13:53:34Z</dcterms:modified>
</cp:coreProperties>
</file>