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84" r:id="rId4"/>
    <p:sldId id="285" r:id="rId5"/>
    <p:sldId id="274" r:id="rId6"/>
    <p:sldId id="28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05DC"/>
    <a:srgbClr val="FC6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5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19841-A123-47E4-88B0-BB5446919FDA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D7335-5F97-44C9-9976-AC8070DD3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0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&#1090;&#1086;&#1073;&#1086;&#1083;&#1100;&#1089;&#1082;&#1080;&#1081;-&#1076;&#1077;&#1090;&#1089;&#1082;&#1080;&#1081;-&#1089;&#1072;&#1076;-40.&#1088;&#1092;/wp-content/gallery/sad-40/hp_work_glazunova_006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 опыта работы Глазуновой И.И. 6">
            <a:hlinkClick r:id="rId2" tooltip="&quot;&quot;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7624" y="980728"/>
            <a:ext cx="66294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3789040"/>
            <a:ext cx="633670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ru-RU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Подготовила </a:t>
            </a:r>
          </a:p>
          <a:p>
            <a:pPr algn="ctr"/>
            <a:r>
              <a:rPr lang="ru-RU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Л.А. Андреева </a:t>
            </a:r>
          </a:p>
          <a:p>
            <a:pPr algn="ctr"/>
            <a:r>
              <a:rPr lang="ru-RU" sz="140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воспитатель старшей группы МКДОУ д.</a:t>
            </a:r>
            <a:r>
              <a:rPr lang="en-US" sz="140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сад «Буратино»</a:t>
            </a:r>
          </a:p>
          <a:p>
            <a:pPr algn="ctr"/>
            <a:r>
              <a:rPr lang="ru-RU" sz="1400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С.</a:t>
            </a:r>
            <a:r>
              <a:rPr lang="en-US" sz="1400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Чунояр 201</a:t>
            </a:r>
            <a:r>
              <a:rPr lang="en-US" sz="1400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1400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г.</a:t>
            </a:r>
            <a:endParaRPr lang="ru-RU" sz="1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4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1"/>
            <a:ext cx="9144000" cy="5040561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Цели и Задачи: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 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логико - математических 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представлений: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геометрических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фигурах, пространстве,  величинах, времени, числах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)Развивать умственную деятельность воспитанников: классификация, сравнение, обобщение, абстрагирование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Развивать творческие способности: воображение, фантазию, способности к моделированию и конструированию 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Введение современных нетрадиционных дидактических средств в развитие ребенка</a:t>
            </a:r>
          </a:p>
          <a:p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4653138"/>
            <a:ext cx="9143999" cy="220486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905DC"/>
                </a:solidFill>
              </a:rPr>
              <a:t>Математика по праву занимает большое место в системе дошкольного образования. Любая математическая задача на смекалку несет в себе определенную умственную нагрузку, которая чаще всего замаскирована занимательным сюжетом. Умственная задача – найти путь решения – реализуется средствами игры и в игровых действиях. Важно научить детей не только считать, измерять и решать арифметические задачи, но и развивать у них способность видеть, умение конструировать, оперировать определенными знаками и символами.</a:t>
            </a:r>
            <a:endParaRPr lang="ru-RU" b="1" dirty="0">
              <a:solidFill>
                <a:srgbClr val="F905D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80077"/>
            <a:ext cx="3670685" cy="364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688" y="297305"/>
            <a:ext cx="3733697" cy="199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3688976" cy="206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13784"/>
            <a:ext cx="8280920" cy="19442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905D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Особая роль на современном этапе обучения отводится нестандартным дидактическим средствам. Сегодня особой популярностью пользуются палочки Кюизенера.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905D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429479" cy="24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369654" cy="241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809" y="2708921"/>
            <a:ext cx="1891570" cy="16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9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568952" cy="3384376"/>
          </a:xfrm>
        </p:spPr>
        <p:txBody>
          <a:bodyPr/>
          <a:lstStyle/>
          <a:p>
            <a:pPr algn="l"/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Палочки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кюизенера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(цветные числа) – это набор цветных палочек сечением 1 см и длиной 1, 2, 3, 4, 5, 6, 7, 8, 9, 10 см.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Эти палочки представляют следующие классы чисел: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класс белых чисел образует число один. Он представлен белыми палочками.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Класс красных чисел – числа кратные двум (2, 4, 8). Это палочки розового (2), красного (4), вишнёвого (8) цветов.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Класс синих чисел – числа, кратные трём (3, 6, 9). Это палочки голубого (3), фиолетового (6), синего (9) цветов.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Класс жёлтых чисел – числа кратные пяти (5, 10). Он представлен палочками жёлтого (5) и оранжевого (10) цвета.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Класс чёрных чисел образует число семь. Это палочки чёрного цвета.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93814"/>
              </p:ext>
            </p:extLst>
          </p:nvPr>
        </p:nvGraphicFramePr>
        <p:xfrm>
          <a:off x="611560" y="548680"/>
          <a:ext cx="7992891" cy="2287068"/>
        </p:xfrm>
        <a:graphic>
          <a:graphicData uri="http://schemas.openxmlformats.org/drawingml/2006/table">
            <a:tbl>
              <a:tblPr firstRow="1" firstCol="1" bandRow="1"/>
              <a:tblGrid>
                <a:gridCol w="6152488"/>
                <a:gridCol w="1840403"/>
              </a:tblGrid>
              <a:tr h="237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Белая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237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Розовая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5B8B7"/>
                    </a:solidFill>
                  </a:tcPr>
                </a:tc>
              </a:tr>
              <a:tr h="237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Голубая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164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Красная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166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Желтая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237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Фиолетовая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  <a:tr h="237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Черная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D0D0D"/>
                    </a:solidFill>
                  </a:tcPr>
                </a:tc>
              </a:tr>
              <a:tr h="237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Бордовая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237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Синяя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  <a:tr h="237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Оранжевая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36C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0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8" y="1052736"/>
            <a:ext cx="2573465" cy="2987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004" y="809714"/>
            <a:ext cx="2857976" cy="3003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75656" y="4869160"/>
            <a:ext cx="6520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Палочки Х. Кюизенера  универсальны и являются не только инструментом работы педагога, ни и инструментами учебно-познавательной деятельности ребенка. Играют большую роль в реализации принципа наглядности. Рекомендованы для обучения детей основам математики.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33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1251</TotalTime>
  <Words>264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Особая роль на современном этапе обучения отводится нестандартным дидактическим средствам. Сегодня особой популярностью пользуются палочки Кюизенера.</vt:lpstr>
      <vt:lpstr>Палочки кюизенера (цветные числа) – это набор цветных палочек сечением 1 см и длиной 1, 2, 3, 4, 5, 6, 7, 8, 9, 10 см. Эти палочки представляют следующие классы чисел: - класс белых чисел образует число один. Он представлен белыми палочками. - Класс красных чисел – числа кратные двум (2, 4, 8). Это палочки розового (2), красного (4), вишнёвого (8) цветов. - Класс синих чисел – числа, кратные трём (3, 6, 9). Это палочки голубого (3), фиолетового (6), синего (9) цветов. - Класс жёлтых чисел – числа кратные пяти (5, 10). Он представлен палочками жёлтого (5) и оранжевого (10) цвета. - Класс чёрных чисел образует число семь. Это палочки чёрного цвета.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</dc:creator>
  <cp:lastModifiedBy>XTreme.ws</cp:lastModifiedBy>
  <cp:revision>121</cp:revision>
  <dcterms:created xsi:type="dcterms:W3CDTF">2012-10-22T06:22:44Z</dcterms:created>
  <dcterms:modified xsi:type="dcterms:W3CDTF">2016-02-14T11:18:16Z</dcterms:modified>
</cp:coreProperties>
</file>