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3A9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A467F21-5F50-423F-AE6D-7CACCC5E9636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467F21-5F50-423F-AE6D-7CACCC5E9636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A467F21-5F50-423F-AE6D-7CACCC5E9636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467F21-5F50-423F-AE6D-7CACCC5E9636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467F21-5F50-423F-AE6D-7CACCC5E9636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467F21-5F50-423F-AE6D-7CACCC5E9636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467F21-5F50-423F-AE6D-7CACCC5E9636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467F21-5F50-423F-AE6D-7CACCC5E9636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467F21-5F50-423F-AE6D-7CACCC5E9636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467F21-5F50-423F-AE6D-7CACCC5E9636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467F21-5F50-423F-AE6D-7CACCC5E9636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A467F21-5F50-423F-AE6D-7CACCC5E9636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772400" cy="168592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ВОЕННЫЕ ПРОФЕССИИ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685032"/>
            <a:ext cx="7072362" cy="1172728"/>
          </a:xfrm>
        </p:spPr>
        <p:txBody>
          <a:bodyPr>
            <a:normAutofit fontScale="55000" lnSpcReduction="20000"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Составила воспитатель МБДОУ №3 </a:t>
            </a:r>
          </a:p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г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.Усть-Лабинск</a:t>
            </a:r>
          </a:p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Левый Е.В.</a:t>
            </a:r>
            <a:endParaRPr lang="ru-RU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Для детей старшего дошкольного возраста</a:t>
            </a:r>
            <a:b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2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 descr="C:\Documents and Settings\Root\Рабочий стол\к презентации 23 февраля\8033405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929198"/>
            <a:ext cx="2143140" cy="1464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Root\Рабочий стол\к презентации 23 февраля\buk_m1_2_9m317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214686"/>
            <a:ext cx="3209014" cy="319297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428604"/>
            <a:ext cx="3931920" cy="1398450"/>
          </a:xfrm>
        </p:spPr>
        <p:txBody>
          <a:bodyPr/>
          <a:lstStyle/>
          <a:p>
            <a:r>
              <a:rPr lang="ru-RU" sz="1600" dirty="0" smtClean="0">
                <a:solidFill>
                  <a:srgbClr val="002060"/>
                </a:solidFill>
              </a:rPr>
              <a:t>В Армии служат военные и других профессий, например: ракетчики, артиллеристы, радисты.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4101" name="Picture 5" descr="C:\Documents and Settings\Root\Рабочий стол\к презентации 23 февраля\6_d1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357562"/>
            <a:ext cx="4077185" cy="3032229"/>
          </a:xfrm>
          <a:prstGeom prst="rect">
            <a:avLst/>
          </a:prstGeom>
          <a:noFill/>
        </p:spPr>
      </p:pic>
      <p:pic>
        <p:nvPicPr>
          <p:cNvPr id="4100" name="Picture 4" descr="C:\Documents and Settings\Root\Рабочий стол\к презентации 23 февраля\1465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14290"/>
            <a:ext cx="4095784" cy="2675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Root\Рабочий стол\к презентации 23 февраля\18560796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7922310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Documents and Settings\Root\Рабочий стол\к презентации 23 февраля\mp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859675"/>
            <a:ext cx="3521075" cy="2007013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24700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Десантник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900" dirty="0" smtClean="0">
                <a:solidFill>
                  <a:srgbClr val="002060"/>
                </a:solidFill>
              </a:rPr>
              <a:t>Десантники в минуты</a:t>
            </a:r>
            <a:br>
              <a:rPr lang="ru-RU" sz="1900" dirty="0" smtClean="0">
                <a:solidFill>
                  <a:srgbClr val="002060"/>
                </a:solidFill>
              </a:rPr>
            </a:br>
            <a:r>
              <a:rPr lang="ru-RU" sz="1900" dirty="0" smtClean="0">
                <a:solidFill>
                  <a:srgbClr val="002060"/>
                </a:solidFill>
              </a:rPr>
              <a:t>Спускаются с небес.</a:t>
            </a:r>
            <a:br>
              <a:rPr lang="ru-RU" sz="1900" dirty="0" smtClean="0">
                <a:solidFill>
                  <a:srgbClr val="002060"/>
                </a:solidFill>
              </a:rPr>
            </a:br>
            <a:r>
              <a:rPr lang="ru-RU" sz="1900" dirty="0" smtClean="0">
                <a:solidFill>
                  <a:srgbClr val="002060"/>
                </a:solidFill>
              </a:rPr>
              <a:t>Распутав парашюты,</a:t>
            </a:r>
            <a:br>
              <a:rPr lang="ru-RU" sz="1900" dirty="0" smtClean="0">
                <a:solidFill>
                  <a:srgbClr val="002060"/>
                </a:solidFill>
              </a:rPr>
            </a:br>
            <a:r>
              <a:rPr lang="ru-RU" sz="1900" dirty="0" smtClean="0">
                <a:solidFill>
                  <a:srgbClr val="002060"/>
                </a:solidFill>
              </a:rPr>
              <a:t>Прочешут темный лес,</a:t>
            </a:r>
            <a:br>
              <a:rPr lang="ru-RU" sz="1900" dirty="0" smtClean="0">
                <a:solidFill>
                  <a:srgbClr val="002060"/>
                </a:solidFill>
              </a:rPr>
            </a:br>
            <a:r>
              <a:rPr lang="ru-RU" sz="1900" dirty="0" smtClean="0">
                <a:solidFill>
                  <a:srgbClr val="002060"/>
                </a:solidFill>
              </a:rPr>
              <a:t>Овраги, горы и луга.</a:t>
            </a:r>
            <a:br>
              <a:rPr lang="ru-RU" sz="1900" dirty="0" smtClean="0">
                <a:solidFill>
                  <a:srgbClr val="002060"/>
                </a:solidFill>
              </a:rPr>
            </a:br>
            <a:r>
              <a:rPr lang="ru-RU" sz="1900" dirty="0" smtClean="0">
                <a:solidFill>
                  <a:srgbClr val="002060"/>
                </a:solidFill>
              </a:rPr>
              <a:t>Найдут опасного врага.</a:t>
            </a:r>
            <a:endParaRPr lang="ru-RU" sz="1900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Documents and Settings\Root\Рабочий стол\к презентации 23 февраля\1231533416_skydi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3500461" cy="3203682"/>
          </a:xfrm>
          <a:prstGeom prst="rect">
            <a:avLst/>
          </a:prstGeom>
          <a:noFill/>
        </p:spPr>
      </p:pic>
      <p:pic>
        <p:nvPicPr>
          <p:cNvPr id="1028" name="Picture 4" descr="C:\Documents and Settings\Root\Рабочий стол\к презентации 23 февраля\42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643314"/>
            <a:ext cx="3571901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Root\Рабочий стол\к презентации 23 февраля\1285324294_basa-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4000504"/>
            <a:ext cx="3521075" cy="234565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218426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Танкист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>
                <a:solidFill>
                  <a:srgbClr val="002060"/>
                </a:solidFill>
              </a:rPr>
              <a:t>Везде, как будто вездеход,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На гусеницах  танк пройдет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Ствол орудийный впереди,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Опасно, враг, не подходи!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Танк прочной защищен броней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И сможет встретить бой!</a:t>
            </a:r>
            <a:br>
              <a:rPr lang="ru-RU" sz="1600" dirty="0" smtClean="0">
                <a:solidFill>
                  <a:srgbClr val="002060"/>
                </a:solidFill>
              </a:rPr>
            </a:b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Root\Рабочий стол\к презентации 23 февраля\xin09022208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85794"/>
            <a:ext cx="3652470" cy="242889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052" name="Picture 4" descr="C:\Documents and Settings\Root\Рабочий стол\к презентации 23 февраля\28.jpg"/>
          <p:cNvPicPr>
            <a:picLocks noChangeAspect="1" noChangeArrowheads="1"/>
          </p:cNvPicPr>
          <p:nvPr/>
        </p:nvPicPr>
        <p:blipFill>
          <a:blip r:embed="rId4" cstate="print"/>
          <a:srcRect t="17233"/>
          <a:stretch>
            <a:fillRect/>
          </a:stretch>
        </p:blipFill>
        <p:spPr bwMode="auto">
          <a:xfrm>
            <a:off x="4286248" y="4000504"/>
            <a:ext cx="3758776" cy="233044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Root\Рабочий стол\к презентации 23 февраля\17262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3932238" cy="2949179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175564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Летчик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700" dirty="0" smtClean="0">
                <a:solidFill>
                  <a:srgbClr val="002060"/>
                </a:solidFill>
              </a:rPr>
              <a:t>Он металлическую птицу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Поднимет в облака.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Теперь воздушная граница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Надежна и крепка!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Documents and Settings\Root\Рабочий стол\к презентации 23 февраля\17324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643314"/>
            <a:ext cx="4294939" cy="2834660"/>
          </a:xfrm>
          <a:prstGeom prst="rect">
            <a:avLst/>
          </a:prstGeom>
          <a:noFill/>
        </p:spPr>
      </p:pic>
      <p:pic>
        <p:nvPicPr>
          <p:cNvPr id="3076" name="Picture 4" descr="C:\Documents and Settings\Root\Рабочий стол\к презентации 23 февраля\90430178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714884"/>
            <a:ext cx="2571768" cy="1489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Root\Рабочий стол\к презентации 23 февраля\1428535601348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3929066"/>
            <a:ext cx="2968993" cy="167418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26128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Моряк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>
                <a:solidFill>
                  <a:srgbClr val="002060"/>
                </a:solidFill>
              </a:rPr>
              <a:t>На мачте наш трехцветный флаг,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На палубе стоит моряк.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И знает, что моря страны,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Границы океанов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И днем, и ночью быть должны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Под бдительной охраной!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01" name="Picture 5" descr="C:\Documents and Settings\Root\Рабочий стол\к презентации 23 февраля\67.jpg"/>
          <p:cNvPicPr>
            <a:picLocks noChangeAspect="1" noChangeArrowheads="1"/>
          </p:cNvPicPr>
          <p:nvPr/>
        </p:nvPicPr>
        <p:blipFill>
          <a:blip r:embed="rId3" cstate="print"/>
          <a:srcRect b="10383"/>
          <a:stretch>
            <a:fillRect/>
          </a:stretch>
        </p:blipFill>
        <p:spPr bwMode="auto">
          <a:xfrm>
            <a:off x="4071934" y="3643314"/>
            <a:ext cx="3782729" cy="254249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103" name="Picture 7" descr="C:\Documents and Settings\Root\Рабочий стол\к презентации 23 февраля\1233757002_13460552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66"/>
            <a:ext cx="3274215" cy="2182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Root\Рабочий стол\к презентации 23 февраля\0_694_9a379b4d_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786190"/>
            <a:ext cx="2643206" cy="264320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282721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Подводник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700" dirty="0" smtClean="0">
                <a:solidFill>
                  <a:srgbClr val="002060"/>
                </a:solidFill>
              </a:rPr>
              <a:t>Вот дивная картина -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Выходит из глубин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Стальная субмарина,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Как будто бы дельфин!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Подводники в ней служат -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Они и там, и тут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Под водной гладью кружат,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Границу берегут!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3" name="Picture 3" descr="C:\Documents and Settings\Root\Рабочий стол\к презентации 23 февраля\U212A-Submarine-italian-nav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857628"/>
            <a:ext cx="3290877" cy="234875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124" name="Picture 4" descr="C:\Documents and Settings\Root\Рабочий стол\к презентации 23 февраля\valery.jpg"/>
          <p:cNvPicPr>
            <a:picLocks noChangeAspect="1" noChangeArrowheads="1"/>
          </p:cNvPicPr>
          <p:nvPr/>
        </p:nvPicPr>
        <p:blipFill>
          <a:blip r:embed="rId4" cstate="print"/>
          <a:srcRect r="12069"/>
          <a:stretch>
            <a:fillRect/>
          </a:stretch>
        </p:blipFill>
        <p:spPr bwMode="auto">
          <a:xfrm>
            <a:off x="500034" y="428604"/>
            <a:ext cx="3802341" cy="281939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Root\Рабочий стол\к презентации 23 февраля\_IMG_90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571480"/>
            <a:ext cx="4069979" cy="271464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30415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Сапер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>
                <a:solidFill>
                  <a:srgbClr val="002060"/>
                </a:solidFill>
              </a:rPr>
              <a:t>Давно закончилась война,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Но след оставила она -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Бывает, среди грядок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Закопаны снаряды.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И с техникой придет сапер,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Чтоб обезвредить поле.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Не будет взрывов с этих пор,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Беды, и слез, и боли!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Documents and Settings\Root\Рабочий стол\к презентации 23 февраля\originnal_8aea80e81e3ec155288e773aa3fb18e4.jpg"/>
          <p:cNvPicPr>
            <a:picLocks noChangeAspect="1" noChangeArrowheads="1"/>
          </p:cNvPicPr>
          <p:nvPr/>
        </p:nvPicPr>
        <p:blipFill>
          <a:blip r:embed="rId3" cstate="print"/>
          <a:srcRect l="14015" r="12408"/>
          <a:stretch>
            <a:fillRect/>
          </a:stretch>
        </p:blipFill>
        <p:spPr bwMode="auto">
          <a:xfrm>
            <a:off x="5357818" y="3857628"/>
            <a:ext cx="2357454" cy="256325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148" name="Picture 4" descr="C:\Documents and Settings\Root\Рабочий стол\к презентации 23 февраля\_IMG_90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929066"/>
            <a:ext cx="3429024" cy="228713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55360" y="530352"/>
            <a:ext cx="3931920" cy="31129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Военный врач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>
                <a:solidFill>
                  <a:srgbClr val="002060"/>
                </a:solidFill>
              </a:rPr>
              <a:t>Солдат у вражеских высот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Был ранен утром рано.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Отважный военврач спасет,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Он перевяжет раны!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Врач извлечет из ран солдата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Два  небольших осколка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И скажет: "Унывать не надо!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Живи, братишка, долго!"</a:t>
            </a:r>
            <a:br>
              <a:rPr lang="ru-RU" sz="1600" dirty="0" smtClean="0">
                <a:solidFill>
                  <a:srgbClr val="002060"/>
                </a:solidFill>
              </a:rPr>
            </a:b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Documents and Settings\Root\Рабочий стол\к презентации 23 февраля\d4aa3808361e3d31e48199d788b6ca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857628"/>
            <a:ext cx="3457904" cy="250033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7173" name="Picture 5" descr="C:\Documents and Settings\Root\Рабочий стол\к презентации 23 февраля\95aa0f7da3d0636b5cc901200211203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42918"/>
            <a:ext cx="3859508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Root\Рабочий стол\к презентации 23 февраля\707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0"/>
            <a:ext cx="2143140" cy="289323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7620" y="285728"/>
            <a:ext cx="3758090" cy="3357586"/>
          </a:xfrm>
        </p:spPr>
        <p:txBody>
          <a:bodyPr>
            <a:normAutofit/>
          </a:bodyPr>
          <a:lstStyle/>
          <a:p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</a:rPr>
              <a:t>ПОГРАНИЧНИК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    Застава, застава, страны бастион.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Врага остановит надёжный заслон.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И ночью и днём, на морозе и в град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Здесь службу несёт пограничный отряд.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Шагают солдаты, всё видят вокруг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А с ними овчарка, их преданный друг.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А если лазутчик в наш край проползёт,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Овчарка его непременной найдёт.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Documents and Settings\Root\Рабочий стол\к презентации 23 февраля\0916c026c9004a62c90278e9a0d819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143380"/>
            <a:ext cx="3235205" cy="242889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29" name="Picture 5" descr="C:\Documents and Settings\Root\Рабочий стол\к презентации 23 февраля\1288869956_261149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214686"/>
            <a:ext cx="2343166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298</TotalTime>
  <Words>49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ВОЕННЫЕ ПРОФЕССИИ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ВОЕННЫЕ ПРОФЕССИИ</dc:title>
  <dc:creator>Admin</dc:creator>
  <cp:lastModifiedBy>Елена</cp:lastModifiedBy>
  <cp:revision>31</cp:revision>
  <dcterms:created xsi:type="dcterms:W3CDTF">2012-02-17T16:31:46Z</dcterms:created>
  <dcterms:modified xsi:type="dcterms:W3CDTF">2016-02-15T18:56:13Z</dcterms:modified>
</cp:coreProperties>
</file>