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8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9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56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3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699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1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6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5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1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9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5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955DCE-F236-41D6-8F4C-54C835CA1E8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9FABBD-5553-4786-8212-5092182EB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6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2037284" y="119921"/>
            <a:ext cx="8229600" cy="1143000"/>
          </a:xfrm>
          <a:solidFill>
            <a:srgbClr val="FFFF00"/>
          </a:solidFill>
        </p:spPr>
        <p:txBody>
          <a:bodyPr vert="horz" lIns="0" tIns="45720" rIns="0" bIns="45720" rtlCol="0" anchor="ctr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Правила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поведения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при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химических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авариях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21766" y="2578307"/>
            <a:ext cx="10460635" cy="3952589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2800" b="1" u="sng" dirty="0" smtClean="0">
                <a:solidFill>
                  <a:schemeClr val="tx1"/>
                </a:solidFill>
              </a:rPr>
              <a:t>Если на момент аварии вы находитесь в школе: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Прослушайте сообщение по громкоговорителю.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Выполняйте все требования учителя.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Наденьте ватно-марлевые повязки смоченные специальным раствором.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Проведите герметизацию помещения.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 необходимости проводиться эвакуация (на верхние или нижние этажи)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7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Примеры аварий с выбросом аммиака</a:t>
            </a:r>
          </a:p>
        </p:txBody>
      </p:sp>
      <p:pic>
        <p:nvPicPr>
          <p:cNvPr id="30723" name="Picture 2" descr="Проверьте себ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02" y="168729"/>
            <a:ext cx="6373187" cy="43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1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208213" y="5805488"/>
            <a:ext cx="8229600" cy="8255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Обшивать не обязательно.</a:t>
            </a:r>
          </a:p>
        </p:txBody>
      </p:sp>
      <p:pic>
        <p:nvPicPr>
          <p:cNvPr id="31747" name="Picture 2" descr="Ватно марлевая повязка своими руками для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0"/>
            <a:ext cx="76676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6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52625" y="2428875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Герметизация помещения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238375" y="428626"/>
            <a:ext cx="3786188" cy="1776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Закрыть входные двери и окна </a:t>
            </a:r>
          </a:p>
        </p:txBody>
      </p:sp>
      <p:sp>
        <p:nvSpPr>
          <p:cNvPr id="6" name="Овал 5"/>
          <p:cNvSpPr/>
          <p:nvPr/>
        </p:nvSpPr>
        <p:spPr>
          <a:xfrm>
            <a:off x="6167440" y="357189"/>
            <a:ext cx="4730410" cy="18573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Заклеить вентиляционные отверстия плотным материалом или бумагой</a:t>
            </a:r>
          </a:p>
        </p:txBody>
      </p:sp>
      <p:sp>
        <p:nvSpPr>
          <p:cNvPr id="7" name="Овал 6"/>
          <p:cNvSpPr/>
          <p:nvPr/>
        </p:nvSpPr>
        <p:spPr>
          <a:xfrm>
            <a:off x="1992313" y="3786188"/>
            <a:ext cx="3746500" cy="2235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Уплотнить двери влажным материалом (мокрой простынёй, одеялом) </a:t>
            </a:r>
          </a:p>
        </p:txBody>
      </p:sp>
      <p:sp>
        <p:nvSpPr>
          <p:cNvPr id="8" name="Овал 7"/>
          <p:cNvSpPr/>
          <p:nvPr/>
        </p:nvSpPr>
        <p:spPr>
          <a:xfrm>
            <a:off x="6310313" y="3933826"/>
            <a:ext cx="4587536" cy="22870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Неплотности</a:t>
            </a:r>
            <a:r>
              <a:rPr lang="ru-RU" sz="2400" b="1" dirty="0">
                <a:solidFill>
                  <a:srgbClr val="002060"/>
                </a:solidFill>
              </a:rPr>
              <a:t> оконных проёмов заклеить изнутри липкой лентой </a:t>
            </a:r>
          </a:p>
        </p:txBody>
      </p:sp>
    </p:spTree>
    <p:extLst>
      <p:ext uri="{BB962C8B-B14F-4D97-AF65-F5344CB8AC3E}">
        <p14:creationId xmlns:p14="http://schemas.microsoft.com/office/powerpoint/2010/main" val="20749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6" y="4508500"/>
            <a:ext cx="42703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1141414"/>
            <a:ext cx="85740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919289" y="1125538"/>
            <a:ext cx="84613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800">
                <a:solidFill>
                  <a:srgbClr val="000000"/>
                </a:solidFill>
              </a:rPr>
              <a:t>Получив информацию об аварии с выбросом химически опасных веществ, необходимо:</a:t>
            </a: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2781301"/>
            <a:ext cx="371475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902450" y="2070101"/>
            <a:ext cx="3816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07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Надеть средство защиты органов дыхания, закрыть окна и форточки;</a:t>
            </a: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60575"/>
            <a:ext cx="5743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1" y="4071939"/>
            <a:ext cx="4289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524001" y="4051300"/>
            <a:ext cx="57245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07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 err="1">
                <a:solidFill>
                  <a:srgbClr val="000000"/>
                </a:solidFill>
              </a:rPr>
              <a:t>Отключить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нагревательные</a:t>
            </a:r>
            <a:r>
              <a:rPr lang="en-US" sz="3200" dirty="0">
                <a:solidFill>
                  <a:srgbClr val="000000"/>
                </a:solidFill>
              </a:rPr>
              <a:t> и </a:t>
            </a:r>
            <a:r>
              <a:rPr lang="en-US" sz="3200" dirty="0" err="1">
                <a:solidFill>
                  <a:srgbClr val="000000"/>
                </a:solidFill>
              </a:rPr>
              <a:t>бытовые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электроприборы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газ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погасить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огонь</a:t>
            </a:r>
            <a:r>
              <a:rPr lang="en-US" sz="3200" dirty="0">
                <a:solidFill>
                  <a:srgbClr val="000000"/>
                </a:solidFill>
              </a:rPr>
              <a:t> в </a:t>
            </a:r>
            <a:r>
              <a:rPr lang="en-US" sz="3200" dirty="0" err="1">
                <a:solidFill>
                  <a:srgbClr val="000000"/>
                </a:solidFill>
              </a:rPr>
              <a:t>печах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одеться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взять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документы</a:t>
            </a:r>
            <a:r>
              <a:rPr lang="en-US" sz="3200" dirty="0">
                <a:solidFill>
                  <a:srgbClr val="000000"/>
                </a:solidFill>
              </a:rPr>
              <a:t> и </a:t>
            </a:r>
            <a:r>
              <a:rPr lang="en-US" sz="3200" dirty="0" err="1">
                <a:solidFill>
                  <a:srgbClr val="000000"/>
                </a:solidFill>
              </a:rPr>
              <a:t>запас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продуктов</a:t>
            </a:r>
            <a:r>
              <a:rPr lang="en-US" sz="32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2538" name="Заголовок 12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777875"/>
          </a:xfrm>
        </p:spPr>
        <p:txBody>
          <a:bodyPr/>
          <a:lstStyle/>
          <a:p>
            <a:r>
              <a:rPr lang="ru-RU" b="1" smtClean="0"/>
              <a:t>Если вы находитесь дома:</a:t>
            </a:r>
          </a:p>
        </p:txBody>
      </p:sp>
    </p:spTree>
    <p:extLst>
      <p:ext uri="{BB962C8B-B14F-4D97-AF65-F5344CB8AC3E}">
        <p14:creationId xmlns:p14="http://schemas.microsoft.com/office/powerpoint/2010/main" val="6810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03838" y="539646"/>
            <a:ext cx="5106988" cy="1931988"/>
          </a:xfrm>
        </p:spPr>
        <p:txBody>
          <a:bodyPr vert="horz" lIns="0" tIns="0" rIns="0" bIns="0" rtlCol="0">
            <a:normAutofit fontScale="85000" lnSpcReduction="10000"/>
          </a:bodyPr>
          <a:lstStyle/>
          <a:p>
            <a:pPr marL="455613" lvl="1" indent="-307975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Быстро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выйти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из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жилого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массива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указанном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ГО ЧС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направлении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сторону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перпендикулярную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направлению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ветра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7338"/>
            <a:ext cx="33496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303838" y="3956844"/>
            <a:ext cx="45720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07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В </a:t>
            </a:r>
            <a:r>
              <a:rPr lang="en-US" sz="2800" dirty="0" err="1">
                <a:solidFill>
                  <a:srgbClr val="000000"/>
                </a:solidFill>
              </a:rPr>
              <a:t>случае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противогазов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использовать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ватно-марлевую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повязку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из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ткани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смоченную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водой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1" y="3956844"/>
            <a:ext cx="37433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0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3714750"/>
            <a:ext cx="5003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27576" y="0"/>
            <a:ext cx="5940425" cy="3454400"/>
          </a:xfrm>
        </p:spPr>
        <p:txBody>
          <a:bodyPr vert="horz" lIns="0" tIns="0" rIns="0" bIns="0" rtlCol="0">
            <a:normAutofit lnSpcReduction="10000"/>
          </a:bodyPr>
          <a:lstStyle/>
          <a:p>
            <a:pPr marL="455613" lvl="1" indent="-307975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</a:rPr>
              <a:t>При движении по зараженной местности двигаться быстро, но не бежать и не поднимать пыль;</a:t>
            </a:r>
          </a:p>
          <a:p>
            <a:pPr marL="455613" lvl="1" indent="-307975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</a:rPr>
              <a:t>Не прислоняться к зданиями и не касаться окружающих предметов;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184150"/>
            <a:ext cx="31448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9"/>
          <p:cNvSpPr>
            <a:spLocks noChangeArrowheads="1"/>
          </p:cNvSpPr>
          <p:nvPr/>
        </p:nvSpPr>
        <p:spPr bwMode="auto">
          <a:xfrm>
            <a:off x="4583114" y="3716339"/>
            <a:ext cx="56530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307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После выхода из зоны заражения снять верхнюю одежду и оставить ее на улице (принять душ с мылом, тщательно промыть глаза и прополоскать рот).</a:t>
            </a: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2" y="3659189"/>
            <a:ext cx="32670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4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5143500"/>
            <a:ext cx="83740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9560" y="3907657"/>
            <a:ext cx="10228289" cy="2471685"/>
          </a:xfrm>
        </p:spPr>
        <p:txBody>
          <a:bodyPr vert="horz" lIns="0" tIns="0" rIns="0" bIns="0" rtlCol="0">
            <a:noAutofit/>
          </a:bodyPr>
          <a:lstStyle/>
          <a:p>
            <a:pPr marL="45561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Если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нет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возможности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выйти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из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района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аварии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необходимо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561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оставаться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в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помещении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561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плотно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закрыть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окна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и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двери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дымоходы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вентиляционные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отдушины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98476"/>
            <a:ext cx="47180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90" y="498476"/>
            <a:ext cx="9144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0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/>
              <a:t>Первая помощь при отравлении аммиаком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1"/>
          </p:nvPr>
        </p:nvSpPr>
        <p:spPr>
          <a:xfrm>
            <a:off x="1847851" y="1341438"/>
            <a:ext cx="8569325" cy="45259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Пострадавшего необходимо как можно скорее вывести из помещения, где произошло отравление.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Пораженные области кожного покрова следует тщательно промыть чистой водой.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Давать пострадавшему пить подогретое молоко или минеральную воду без газа.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Самому пострадавшему необходимо молчать во избежание еще более сильного повреждения травмированной слизистой.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6628" name="Picture 5" descr="Первая помощь - Уход за больными - Здоровье - Лечение, Инвалидность не приговор: поверь в себя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5176837"/>
            <a:ext cx="18351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Первая помощь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3" y="5176837"/>
            <a:ext cx="17287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Народные методы лечения бронхиальной и сердечной астмы ledy-news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084764"/>
            <a:ext cx="117633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3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3"/>
          <p:cNvSpPr>
            <a:spLocks noGrp="1"/>
          </p:cNvSpPr>
          <p:nvPr>
            <p:ph sz="half" idx="1"/>
          </p:nvPr>
        </p:nvSpPr>
        <p:spPr>
          <a:xfrm>
            <a:off x="914399" y="-769143"/>
            <a:ext cx="10897849" cy="6126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 отечности гортани необходимо поставить на область грудной клетки горчичники или любые другие согревающие компрессы. Сделать горячую ванну для ног.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Успокоить раздраженные слизистые при отравлении аммиаком поможет дыхание над паром кислоты уксусной или лимонной.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 носовые проходу можно закапать по несколько капель сосудосуживающих лекарственных препаратов.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4" descr="Ком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7538"/>
            <a:ext cx="334803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6" descr="Синуси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7653" name="Picture 8" descr="Синус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9" y="4437064"/>
            <a:ext cx="20097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Советы мамам - Part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22776"/>
            <a:ext cx="37084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6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7" name="Picture 2" descr="Первая медицинская помощь при ахов презентация об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33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341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Сектор</vt:lpstr>
      <vt:lpstr>Правила поведения при химических авариях</vt:lpstr>
      <vt:lpstr>Герметизация помещения</vt:lpstr>
      <vt:lpstr>Если вы находитесь дома:</vt:lpstr>
      <vt:lpstr>Презентация PowerPoint</vt:lpstr>
      <vt:lpstr>Презентация PowerPoint</vt:lpstr>
      <vt:lpstr>Презентация PowerPoint</vt:lpstr>
      <vt:lpstr>Первая помощь при отравлении аммиаком </vt:lpstr>
      <vt:lpstr>Презентация PowerPoint</vt:lpstr>
      <vt:lpstr>Презентация PowerPoint</vt:lpstr>
      <vt:lpstr>Презентация PowerPoint</vt:lpstr>
      <vt:lpstr>Примеры аварий с выбросом аммиака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химических авариях</dc:title>
  <dc:creator>obj</dc:creator>
  <cp:lastModifiedBy>obj</cp:lastModifiedBy>
  <cp:revision>1</cp:revision>
  <dcterms:created xsi:type="dcterms:W3CDTF">2016-02-12T07:05:34Z</dcterms:created>
  <dcterms:modified xsi:type="dcterms:W3CDTF">2016-02-12T07:10:47Z</dcterms:modified>
</cp:coreProperties>
</file>