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10%20&#1080;&#1085;&#1090;&#1077;&#1088;&#1077;&#1085;&#1099;&#1093;%20&#1092;&#1072;&#1082;&#1090;&#1086;&#1074;%20&#1086;&#1073;%20&#1072;&#1074;&#1090;&#1086;&#1084;&#1072;&#1090;&#1077;%20&#1082;&#1072;&#1083;&#1072;&#1096;&#1085;&#1080;&#1082;&#1086;&#1074;&#1077;.wm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87;&#1088;&#1080;&#1085;&#1094;&#1099;&#1087;%20&#1074;&#1099;&#1089;&#1090;&#1088;&#1077;&#1083;&#1072;.wm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7;&#1090;&#1088;&#1086;&#1077;&#1085;&#1080;&#1077;%20&#1072;&#1074;&#1090;&#1086;&#1084;&#1072;&#1090;&#1072;.wm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096" y="6206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«Назначение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боевые свойства, устройство и принцип работы автомата Калашникова. Неполная разборка, сборка автомата. История создания автомата Калашникова»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Светлана\Рабочий стол\урок автомат калашникова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82530"/>
            <a:ext cx="5163074" cy="387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ontent.onliner.by/forum/b3d/e4c/64956/800x800/07bd4fb11c402b90005cabd0fc6e50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2291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llfaler.ru/images/stories/Matirials/RF/Statis/kalashniko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3983713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805466"/>
            <a:ext cx="727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Тимофеевич  Калашников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sentatio.ru/upload/000/u1/3134/fda2a22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69168"/>
            <a:ext cx="873696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56c0740fc25368fc9a1eee99d1b03cba&amp;n=33&amp;h=190&amp;w=33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2678"/>
            <a:ext cx="5038592" cy="28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00.yaplakal.com/pics/pics_original/8/8/0/2635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003499" y="3717032"/>
            <a:ext cx="7005271" cy="21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9570" y="840706"/>
            <a:ext cx="3916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– 47 с деревянным нескладывающимся прикладом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653136"/>
            <a:ext cx="3916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 – 47 с металлическим складывающимся прикладом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039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Тактико-технические характеристики Автомата Калашникова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romanbook.ru/img/c/?src=9653040&amp;i=0&amp;ext=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7" y="2708920"/>
            <a:ext cx="850263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92896"/>
            <a:ext cx="82089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 7,62 мм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Применяемый патрон 7,62х39 мм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870 мм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ствола 415 мм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(без патронов) 4,3 кг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(с патронами) 4,876 кг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Прицельна дальность стрельбы 800 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стрельбы 600 в/м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Скорострельность очередями 400 в/м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Скорострельность одиночным огнем 90-100 в/м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скорость полета пули 715 м/с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магазина 30 патронов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www.shootingillustrated.com/wp-content/uploads/2011/03/NIK-PRED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12573" r="12436" b="21552"/>
          <a:stretch/>
        </p:blipFill>
        <p:spPr bwMode="auto">
          <a:xfrm>
            <a:off x="755576" y="0"/>
            <a:ext cx="7920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megatorrents.kz/graphic/images/2012/October/30/0953_50900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247016" cy="34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2166" y="40466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Автомата Калашникова. Принцип разборки и сборки Автомата Калашникова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“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происходит от французского слова, которое означает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пятистрочье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образом,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стихотворение, из 5 строк, где: </a:t>
            </a:r>
          </a:p>
          <a:p>
            <a:pPr lvl="0"/>
            <a:endParaRPr lang="ru-RU" i="1" dirty="0" smtClean="0"/>
          </a:p>
          <a:p>
            <a:pPr lvl="0"/>
            <a:endParaRPr lang="ru-RU" i="1" dirty="0" smtClean="0"/>
          </a:p>
          <a:p>
            <a:pPr lvl="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– понятие или тема (существительное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«Автомат Калашникова»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– описание этого понятия (прилагательные).</a:t>
            </a:r>
          </a:p>
          <a:p>
            <a:pPr lvl="0"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строка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– действия (глаголы).</a:t>
            </a:r>
          </a:p>
          <a:p>
            <a:pPr lvl="0"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строка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 слова - Фраза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предложение, показывающее отношение к теме </a:t>
            </a:r>
          </a:p>
          <a:p>
            <a:pPr lvl="0"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строка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– синоним, который повторяет суть темы.</a:t>
            </a:r>
          </a:p>
        </p:txBody>
      </p:sp>
    </p:spTree>
    <p:extLst>
      <p:ext uri="{BB962C8B-B14F-4D97-AF65-F5344CB8AC3E}">
        <p14:creationId xmlns:p14="http://schemas.microsoft.com/office/powerpoint/2010/main" val="16771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205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12</cp:revision>
  <dcterms:modified xsi:type="dcterms:W3CDTF">2016-01-24T14:47:37Z</dcterms:modified>
</cp:coreProperties>
</file>