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03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2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63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2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0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3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3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4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7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8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CAEA-43C7-4402-8303-DEC4A7478CC8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905E3D-BE57-4D37-B35B-DCBFB62C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Бабушки и дедушки в</a:t>
            </a:r>
            <a:br>
              <a:rPr lang="ru-RU" dirty="0" smtClean="0"/>
            </a:br>
            <a:r>
              <a:rPr lang="ru-RU" dirty="0" smtClean="0"/>
              <a:t>воспитании детей.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2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Семья – это не только родители и дети. Большую или меньшую роль в ней часто играют бабушки и дедушки, а иногда и другие родственники. Независимо от того, живут они вместе с семьей или нет, их влияние на детей нельзя упускать из виду.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29" y="463594"/>
            <a:ext cx="8596668" cy="3880773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40.radikal.ru/i089/1306/1a/68135125c7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3" y="3806632"/>
            <a:ext cx="5476099" cy="32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5864" y="609600"/>
            <a:ext cx="6895069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Бабушек </a:t>
            </a:r>
            <a:r>
              <a:rPr lang="ru-RU" b="1" dirty="0"/>
              <a:t>и дедушек можно разделить на пять </a:t>
            </a:r>
            <a:r>
              <a:rPr lang="ru-RU" b="1" dirty="0" smtClean="0"/>
              <a:t>типов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465" y="3389868"/>
            <a:ext cx="1716881" cy="9432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“Тиран”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1516" y="3387808"/>
            <a:ext cx="1738184" cy="9432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“Компьютер”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9512" y="3402224"/>
            <a:ext cx="1438405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“Мученик”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57729" y="3389869"/>
            <a:ext cx="1576881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“Приятель”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4422" y="3387808"/>
            <a:ext cx="1928184" cy="8958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“Руководитель и проводник”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883399" y="1944816"/>
            <a:ext cx="314691" cy="145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16032" y="1944816"/>
            <a:ext cx="314691" cy="145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987262" y="1930400"/>
            <a:ext cx="314691" cy="145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40877" y="1944816"/>
            <a:ext cx="314691" cy="145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552248" y="1944816"/>
            <a:ext cx="314691" cy="145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Доводы </a:t>
            </a:r>
            <a:r>
              <a:rPr lang="ru-RU" b="1" dirty="0"/>
              <a:t>«ЗА»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1900" dirty="0"/>
              <a:t>Даже в случае, если ключевая роль в воспитании ребенка остается на родительских плечах, бабушки и дедушки могут помочь как минимум в трех важных ситуациях:</a:t>
            </a:r>
          </a:p>
          <a:p>
            <a:pPr algn="just"/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dirty="0" smtClean="0"/>
              <a:t>1. Молодые </a:t>
            </a:r>
            <a:r>
              <a:rPr lang="ru-RU" sz="1900" dirty="0"/>
              <a:t>родители нередко опасаются принимать ответственные решения, касающиеся ухода за ребенком. В то же время, бабушки, спеленавшие и вырастившие своих собственных детей, отлично знают, что нужно делать.</a:t>
            </a:r>
          </a:p>
          <a:p>
            <a:pPr algn="just"/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dirty="0" smtClean="0"/>
              <a:t>2. Родители</a:t>
            </a:r>
            <a:r>
              <a:rPr lang="ru-RU" sz="1900" dirty="0"/>
              <a:t>, как правило, работают, и потому не могут уделять ребенку сто процентов своего времени. Зато сидящие на пенсии бабушки и дедушки – кладезь нежности и постоянного внимания! Они могут читать ребенку сказки, гулять и играть, а постоянное общение с бабушками и дедушками способствует развитию талантов и творческих навыков.</a:t>
            </a:r>
          </a:p>
          <a:p>
            <a:pPr algn="just"/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dirty="0" smtClean="0"/>
              <a:t>3. Логическое </a:t>
            </a:r>
            <a:r>
              <a:rPr lang="ru-RU" sz="1900" dirty="0"/>
              <a:t>продолжение пункта второго – пункт третий. Молодым родителям хочется не только работать и возиться с ребенком, но и выкроить немного времени для себя. В этом случае бабушки и дедушки приходят на выручку и нянчатся с малышом.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Доводы «ПРОТИВ»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/>
              <a:t>Не стоит забывать о том, что бабушки и дедушки не так уж безобидны!</a:t>
            </a:r>
          </a:p>
          <a:p>
            <a:pPr algn="just"/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1. Как </a:t>
            </a:r>
            <a:r>
              <a:rPr lang="ru-RU" sz="1600" dirty="0"/>
              <a:t>правило, старшее поколение балует детвору и потакает всем ее капризам. Ребенок учится манипулировать взрослыми, чего ни в коем случае нельзя допускать.</a:t>
            </a:r>
          </a:p>
          <a:p>
            <a:pPr algn="just"/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2. Бабушки </a:t>
            </a:r>
            <a:r>
              <a:rPr lang="ru-RU" sz="1600" dirty="0"/>
              <a:t>и дедушки нередко «захваливают» малышей – даже в том случае, если хвалить особо не за что. В некоторых случаях это помогает ребенку восстановить подорванную веру в себя, но иногда это способствует развитию эгоцентризма.</a:t>
            </a:r>
          </a:p>
          <a:p>
            <a:pPr algn="just"/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3. Бабушки </a:t>
            </a:r>
            <a:r>
              <a:rPr lang="ru-RU" sz="1600" dirty="0"/>
              <a:t>и дедушки, которые привыкли участвовать в жизни внуков, постепенно начинают вмешиваться в жизнь своих детей, подстраивать их под себя, читать морали и не столько помогать, сколько мешать. Важно добиться баланса.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236" y="318528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</a:t>
            </a:r>
            <a:r>
              <a:rPr lang="ru-RU" b="1" dirty="0" smtClean="0">
                <a:solidFill>
                  <a:schemeClr val="accent2"/>
                </a:solidFill>
              </a:rPr>
              <a:t>роблемы </a:t>
            </a:r>
            <a:r>
              <a:rPr lang="ru-RU" b="1" dirty="0">
                <a:solidFill>
                  <a:schemeClr val="accent2"/>
                </a:solidFill>
              </a:rPr>
              <a:t>воспитания ребенка бабушками и дедушками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7334" y="3616407"/>
            <a:ext cx="1830378" cy="9967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Ревность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652572" y="3616406"/>
            <a:ext cx="2753268" cy="9967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Вмешательство в личную жизнь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58272" y="3616407"/>
            <a:ext cx="1919402" cy="9967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Конфликт интересов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20735" y="1639330"/>
            <a:ext cx="2715866" cy="197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5016843" y="1639328"/>
            <a:ext cx="24727" cy="197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90216" y="1639328"/>
            <a:ext cx="2137303" cy="197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/>
              <a:t>Правила </a:t>
            </a:r>
            <a:r>
              <a:rPr lang="ru-RU" sz="4000" b="1" dirty="0"/>
              <a:t>для родителей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/>
              <a:t>Если вы заметили, что после посещения бабушки и дедушки поведение ребенка кардинально меняется, необходим серьезный разговор. Однако помните, что </a:t>
            </a:r>
            <a:r>
              <a:rPr lang="ru-RU" dirty="0" err="1"/>
              <a:t>балование</a:t>
            </a:r>
            <a:r>
              <a:rPr lang="ru-RU" dirty="0"/>
              <a:t> детей зачастую проистекает от искренней любви.</a:t>
            </a:r>
          </a:p>
          <a:p>
            <a:pPr algn="just" fontAlgn="base"/>
            <a:r>
              <a:rPr lang="ru-RU" dirty="0"/>
              <a:t>Постарайтесь четко обозначить границы влияния своих родителей на ребенка. Именно вы несете ответственность за его воспитание, а бабушка и дедушка являются пусть главными, но все же помощниками.</a:t>
            </a:r>
          </a:p>
          <a:p>
            <a:pPr algn="just" fontAlgn="base"/>
            <a:r>
              <a:rPr lang="ru-RU" dirty="0"/>
              <a:t>Обсудите все противоречия и расхождения в вопросе развития малыша. Но не делайте это в его присутствии, чтобы не снизить авторитет взрослых людей. Кстати, некоторые дети, глядя на ссоры, быстро соображают, как сыграть на противоречиях. Так что есть риск получить маленького манипулятора.</a:t>
            </a:r>
          </a:p>
          <a:p>
            <a:pPr algn="just" fontAlgn="base"/>
            <a:r>
              <a:rPr lang="ru-RU" dirty="0"/>
              <a:t>Не забывайте, что от вашего отношения к старшему поколению зависит то, как подросшие дети станут относиться к вам в будущем. Поэтому, даже если вы отрицательно относитесь к бабушкам-дедушкам, не демонстрируйте этого хотя бы при малыше.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2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На </a:t>
            </a:r>
            <a:r>
              <a:rPr lang="ru-RU" b="1" i="1" dirty="0"/>
              <a:t>заметку бабушке и дедушке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❀ Помните, что вы — основные хранители традиций семьи и именно от вас зависит, вырастут ли ваши внуки «Иванами, не помнящими родства».</a:t>
            </a:r>
          </a:p>
          <a:p>
            <a:r>
              <a:rPr lang="ru-RU" sz="2400" dirty="0"/>
              <a:t>❀ Не забывайте о том, что старость — это мудрость.</a:t>
            </a:r>
          </a:p>
          <a:p>
            <a:r>
              <a:rPr lang="ru-RU" sz="2400" dirty="0"/>
              <a:t>❀ Помогайте своим детям, но не теряйте достоинства.</a:t>
            </a:r>
          </a:p>
          <a:p>
            <a:r>
              <a:rPr lang="ru-RU" sz="2400" dirty="0"/>
              <a:t>❀ Старайтесь, чтобы ваша помощь не была навязчивой и не лишала среднее поколение самостоятельности.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633363"/>
            <a:ext cx="2660361" cy="20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0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370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Бабушки и дедушки в воспитании детей. </vt:lpstr>
      <vt:lpstr>Семья – это не только родители и дети. Большую или меньшую роль в ней часто играют бабушки и дедушки, а иногда и другие родственники. Независимо от того, живут они вместе с семьей или нет, их влияние на детей нельзя упускать из виду.  </vt:lpstr>
      <vt:lpstr>Презентация PowerPoint</vt:lpstr>
      <vt:lpstr>                 Доводы «ЗА»</vt:lpstr>
      <vt:lpstr>Доводы «ПРОТИВ»</vt:lpstr>
      <vt:lpstr>Проблемы воспитания ребенка бабушками и дедушками</vt:lpstr>
      <vt:lpstr>    Правила для родителей </vt:lpstr>
      <vt:lpstr>  На заметку бабушке и дедушке </vt:lpstr>
      <vt:lpstr>                    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Бабушки и дедушки в воспитании детей</dc:title>
  <dc:creator>Ildar M</dc:creator>
  <cp:lastModifiedBy>Ildar M</cp:lastModifiedBy>
  <cp:revision>14</cp:revision>
  <dcterms:created xsi:type="dcterms:W3CDTF">2016-01-10T09:45:58Z</dcterms:created>
  <dcterms:modified xsi:type="dcterms:W3CDTF">2016-01-11T15:32:24Z</dcterms:modified>
</cp:coreProperties>
</file>