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61" r:id="rId7"/>
    <p:sldId id="262" r:id="rId8"/>
    <p:sldId id="263" r:id="rId9"/>
    <p:sldId id="273" r:id="rId10"/>
    <p:sldId id="266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XpJz4um9oEaOMEoidbaZAlXZIIAPArpKDZ3Rov3PinYeQLZvC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4608511" cy="33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0910" y="3429000"/>
            <a:ext cx="89213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Иллюзия и реальность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0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vamoda.com.ua/files/advice/00/00/42/20081023_armani-junior-logo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3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RM2gAeBWnTKLQSHVPIBAtLQcFtf4L0i5vetQkIQFS4UnX1UZ9qq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13" y="188640"/>
            <a:ext cx="3574015" cy="23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RqOaggVp9bl3RrQAjXA4xGg_LnvwxRdzqRzek7tFIHUqeMsx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80" y="3717032"/>
            <a:ext cx="3836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xa-xa.org/uploads/posts/2011-08/1313165221_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77813"/>
            <a:ext cx="5143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4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R-5MQMh60_G1vBAiAbbQhfcEh9Y2Qu1nyD5QlPeBdat2Jtu9-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6093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0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UEhQVFBUVGBQYGBcVFxcXFxYUFRQVFRUVFBUXHCYeGBwjGRQUHy8gIycpLCwsFR4xNTAqNSYrLCkBCQoKDgwOGg8PGiwcHxwpKSkpLCkpKSwpKSksLCwpKSwsLCksKSkpKSwpLCkpKSksKSkpKSwsLCkpKSwpKSwpKf/AABEIALkBEAMBIgACEQEDEQH/xAAcAAABBQEBAQAAAAAAAAAAAAAEAQIDBQYHAAj/xABAEAABAwEGAwUFBgUDBAMAAAABAAIRAwQFEiExQQZRYRMicYGRMqGxwdEHFEJSYvAjU3Lh8RUzkmOCotIWJEP/xAAaAQADAQEBAQAAAAAAAAAAAAABAgQDAAUG/8QAIxEAAgICAgIDAQEBAAAAAAAAAAECEQMhEjEEURMiQWEUMv/aAAwDAQACEQMRAD8A7MdE1KdEgWggx6YE96YEDiUJWJAvMROJApVE1SpQjilK8vFKEYVG3VPKY1MKOdonMTXJzEAjXapXpDqleiAkULlMoiggsaxJunM1KYdUwD26e3VRtUg1QZxIF5681NqOS/oTn3F3CFoqvqVabsUkQwk+yIyHLTwgrGWO63B8Pa5rhIdlJDhqOXmF3OkFjbwYO0f/AFO+JWeR8dlGFc9MpbFSDm4Wthg02kyNfRWlmoCMMQOmmWeXvXmgDRSNdmPFSqbctlssaUHQ+108s9Y/yomZARz9DurMUMQzzyPmP2U20UYmBlqOh3Hw9FSQmer2ohwLhAgu8oAj0KsKduBeGjQE59AP36oC+6eI9nOB0HMiRhP9johnXc9sVGVO0w+0ILSJEFwEmRqk5pOjX4ZOPJLRpfvTcQ/TicdZJiY/fJaC7LRiZ4E/4XOLPebsbDM5ljh5T6RmtVwfb8b67NmHLfcrWL2TyRoDokCU6JAtzEa5ManPTAgEmC8xeakaicSNUyhap0oRy8vLxSjDHaJjE9+iaxMKK5B3rfNOzUnVKpgD39Ai6joE8lwrjy9qtptT2B57NhyG0jI+KDCkbSl9r1F1UDA4N5mPgtvYLzZXaHUzI6L50oXWQM81suD7zrWWsxvtMeQCD1yyQsLR2hRFSqIaooViU9SmO1T6e6Y/VMA8xSAZptMJw1QZw9qjrFSMUVc5oII+gsZbDNR8/md8StnR0WNvq669MOqE0zLiREwJOQM/JYZroq8VpS2RMhSlgmVl6N41MX8R7Wj3K3slqDvZcXDmNFDyo9OiyoW0tMecfRWAtGUnNp1HIqqNLcaol1aW6ROv9lvDJomng3aKy+6uNrnBswBk7LIEZA80LdleSx7JMQx4OsHIT4H4oq+qhw4Wx3xhz26qCyXf93Y8UpcXCQSZ70Ze9YN27LIfWNGbrEMdM+09xMH2QMUZ+DmjyWp+yWlUP3qo/wBkvaxs74JkjpEeqxrrA6mRTqkFzhtmZIOp31OXUrrfBV1GhYqTHe0QXO8XGfhCvxnkZVRY7LwSbJQqSQY9RtKe9RtKAQhqRq83RI1E4kaiAhmlSU7Q0nCDmNeiVnE68vKKtaWt1OfJIOOevNQxt7Tlp6fJB3tbwGw068kbBQdWqtIIkLkV7XIBWe3L2ifUrfUKMCTMlU163MHteZIcdCg9oaPZma1ma1oAEwtZwTdbah7R7R3YwzseaxPavaezcDJMA81vroomlRABMxPmp8bblsrzQhGCr9NoSogc1kDeTpzJ9Snff3A6n1W/NEfFmsp7ptTVZttvdzTxa3fm96PNA4s0dMJQcys4L2eMgVFXvFzsyY6BdzR3FmqYVBVeJ1WcFd4E4iMuaH+9uGeaHMPE2FOoANQqLjCrNNjBuScumXzQtlJc6TKW9rI92EsbijKJAPiJ8Uk3cXRtgSU1ZlzZGAw4iT8SrFowDT0VTb6FYlzKwa3QhrRtqDjnNHWS0ZQ71ULPa+vYbTrSpXuyUTGjZOclWgPYypQxxOxlTiiG5BRBycKiDATCw0y8VHNaXDKSJIQ9l46qstz6FVjTQa2nhc0d4F0iNc9EXZ640KyDquO0PeCIBJLtuTfTlzhej4i5t+jy/KXFf06nslGibslByVJCR1CowU6oVE1yAyJhWjXJK1+airWhgEOIWcfxThq4GtxiDm3aOaDdAsurfemCY1IIHUpOF7K+nSdUrGalQlx6D8I8gsTS4/a60hrmYQDhGLmdyt5bbX3dco2WTku7OiuTPW6+DoMp/eqrX1Jzccv3zzJVXbbYGmT5D8Tv/UIinRfUpjnnI2jYT6qWU2y2MEgtpaNJHhH1UFS0sbEvaQZwj8RImQFJZrqYAcRGI5EnlyA/eibarG1rYaBkMstuiCk0FxQdSqhzQQo8EuIVbdFoIdhOQOk5f4Vq87hVQkpInnHiVN9XRjAc2A5plWVmzYJ1UrXSmV7SymMzAJ3T8Utgcm0kVlsZ3yOaY5kgbwpL1qAQ4Z+CEp2ghpMLF9jLoDve9zTGWqqTaqwAfiIaeaNdD6uF2cj0Rlpu5r2hriQG7JGUQiqCLotfaU5JzRYqCVX2KxCmyGpWTOaZGMlsuGO3Oije4EdExz4AB3StLj3QJCYQIpV8MK1Y+RIVLag4DTJEWO1gMz2RugVYDxbRcGtfTALz3YcYaRmZlUFEVtahYejQfiSrK/uI2/7cA5iZ0HXmfJQGgNisM8GqddnpeJPlHj6CaVUAJ9Wtkqy12sMQ4vQR3tdgpCosBXJU1CoZgoGzV5U1W2BjHVHGA0SfgB6oJNukFukA8U3yaLcDP9x49G8/E/VZmxVHPb2bXkN/G5pg4v0H3FQV6z7TWLjkXan8rNo6xp5lXljayk0ADTL/AAvovHw/HCv08HyMrySv8OvjRKNE2cl4nJYmRDWcs/f/ABILLg7peXGAG5lXld0BZWg3t7wO7aTf/J39glHXs8OO6EgPpPDzkA5upPJZXi+0VLNVFVndLxsMgDzWkvug2rb6FMAdyXu+A96F+08kMpgRhdIOWemyzyuotv8AASj6MHdtpa60Br29o+qWgE6Bzjquv3pTe2kGszeYYCdoGZ9Vzbgu4A609pr2YB85EZLpFut0YA7eSPh/fyUUZp4zbBBpg9huINh9Qh7gOseKItNrwM7oy5DL/CfZahdIPLT6ndB1xEwf7xqT0Wb0WRVs9Zbxc94bk2dt45mJI9QrAhzwRIYOe/mVX3bRa1xcDJ+Z1zRjqZP7yRQXHYHWDWVMPed1kesKzqEYJadkA6w54iZPwRLTAI2GvknhJoTJBUMsltnIrPfaBbQ2mxoPtH4IapbHTk4jzStL6zgwDGf1CQOpnQLeWS48TOOKpcisuTiN4imQXgwAAJPkN1saF0VHEEtgHUOyPojbruyjRMhrQ+M3QAesQMgrM2po3WcLS2x5pN6RSWm7BTILW+aWzUmF2JxaPNH2221JaKTGkH2nOcAGjw1cVyq+21aVZzajsz3hhdLSCTEIvLTuhoYW1VnVGUabx3SDHJVVno98l2xQNyvNCzNGjnCZ6lQXE57nEucSJOq3buiZw436L5lAufJ9nZH02RokotyTy6ETM8eqqrytVNrHHLIE+ide14hrCAcysbxNeGClE5kE+Q098eiMVykohqouRm7TeJqPe8nKSemWnvI9FIziKtTpRIMAAEiSJOQlVNM/w2/qM+QP79FPWZk0RqZPXDkB6/FenPHGaqSsljklB3F0WNTiMBpNRpJAElp3I0E6bequqFm7rSAQXAGDtPMrA3lXw1adOc8Qc/1mP3sF0ymQ+mDtkvG8nBGLqB7Hi5pS3Mc1wa2J6k8gspfd9Gs4U2ZsmR+oj8Tv0j5p9/XrP8OnmwZHm93KeQUF2WDDm7NxzceXJo6BUeJ4tfeRj5flKX0j0F2VgpMknqSd+ZP75KMWr8TpE6NHtR08dymW6rJG4G35nbDwGvoiLHYj7TszzPwHReojzGzts5Lzzkmzkm13ZLzzQrrdbmxkRIXOaN7Wuz16r2MxB7jry2WgrUi6q+OZTKlLCO9kopZpXpF8MUUu+yHg601Kloq16zYJAA8ByRnHBFSnTlpMPaSBqROY9FHSpPGbZ8k2q559qTHNJLK5Rprs54U32F2Kyss9Oo5vtPwjLePZIGo3y6KCpWbWpYCTiYcTSRBMZkCVYMtDXAOG4hw+Cob4rsova+SYOhJPjAnWOaxktaNcVRdFtw/aZxEHUEcyHbgnzRjLFmSc0NcrWRiZIBM5/qglH2imSDhMFMo62bOuToTssOyca5Weq1LY50Nbh/Viy65R80daqFZlEuBxvjIHmuDXsKr2l0wEy1E9i4kxI15aqgsNstBYX1AWBuumZJ0BV9ZwKtOHDunUc/Dl4ooyyekZu7LtfXMjus3cfgOZWiZgoMhg8TuT1RchogZAaALK8V332LIb7bpDRy/UegStt9DJJdlLxJx5Va806EF41JzDenUoO6r2vB2tUZnUt59AgLBYRMnMnMk6k8ytPYKQyHX4CU/SF22NtLbWabz2jnERpkAIM5DyVRdV21azw5wJAcJJ5BbWi3+G4TBcY8la3bduFoaI6p4Ri9vYJTlFaALzaXlnZ5hozAUN13daZnAA2dzmtdZrva3YIsNhUVuyJz1QFTpOwjLNQ17HUIyhWiVGjOzCXncr6LxUe8uL5aBsIzn4LB8T20vc9o5tpjyOfvK6Vxza8OH9LXO89vguWWWiajnHk5xk88x9VR40fs5AyyqKQ1lGSANBl6BH1WYRiI0gD4/RTMYymNf7qpvi9MWQ0Cuk1FE8VbKm1sb2xqSZJkiJ9M1pKN/OdS7JhIB9o7hvIdSsfSLqj4bKvP8AaaGNzcYnq7QeSlUE3yZRzaVIsKFMAzuNByGw8VYl2FsbnVA2GlnBM4cyebtypLRUxTvtHNVLoxZDQqycbvBjen5ijmMLs3emgUNOkG5781O1p8fFFCs7Q52SjtDu6krPgZqJ1WWrzjYztiPff4lC8TmKQ/qHxCMuv26niVX8UOlo5Yh8VNf0Ka+5fXS8YR4BS2hgwuyGhVTYbVAGewVrZx2vd56notVtUZ9MobmsLqz4BIaM3Ecp0HUqw4p4YbaKeQwPb7LhoejuhG+q09Ciym0NaA0DbT/JU2MJVjUVTC8jcrRg7kt7Wsax2TgA0g7EZEeoVw6sIyVTxvc0TXp5FpAqRlIMYX9DsVU3XxDoyoc9jzUsvq6PQxvkuRre1OEwE0XjibgwPB5kadZ0VTaLze0S3u+LcXzCjuy12qs/D2jC06nsiwNHjiOfQJO9I1fXJmluizh7nEgd3ISJGI56eXvU99R2Je0Zs18AYIT7DRDG4W6Dc6knUlVd4Wo07Pa3mSO+4D/sGQ9FUoVCjzpZOWTkZe8+IW0xicfAbk8gsfVrOrPL36nQchsFFUe+q7G/ybsB0RLGQpUqLG7J6NLRXNjZB8j9FVWduitrOdT4BcwIOrWGq4NcwZCc+srUXJTIYMRzUNzO/wDrxuS74qahWDRmt4RrZNkm3otmkJ8qt+/N5r334c1rZhRZSkxKv++jmlbbR1XWdRi/tBtvfe3k1o9M/muYWq0vYKhZ7TXYvEHUe9afie9O1rVnaZkDyMfJZW1az+ZsHxC9CEeMKMJO2I+1PqOgT8lDbSajgynnGRPXeEtnY5wbSaToXPO8EmGz5K2s1BrRDdB7R5nkEVGzuVHrDYxRZO50+qZZzJLztk3xOp8h8VJbqxgczkB45JbJSlwbs3Xqdz6pv4As6XcZ1OZXrMyTOsfE/wBvio61ST+9ERRIwiN88t/7ZLRAY9z43xO9wXmtJ1JPwStaAnCTkMh01TCm2vS+alSWtEDmgLHe1enIPead9wrsWQBNqWUHZeG2y9UA3ZbsOMwSSZQl9ufVDQ1sZ5qzoXfgnqpRTSpPjTHbXK0Un+luMS8iFrOGbMWMc5xmSAPAa+/4KuNCTA1MBaWlRDGtaNAI+ZPqtcaMZsJoUROI67dPDkpKgxAzlyIOh5g7KvNXFrpsE8DyQlkGWHRFarNiD2uA77A08t/quX37wvVpEuZ36fT2mePMdfVdWDeqHr2bUgJG4z7NI8sfRzrg+3GpWrWeqS4sDXMz0aWjunnuV0GzWdrWNAEaHxO5QVjuKkK7qwpNa8iC4CC7bMaKxq91k8vonjFIzyZHJkjGyI23+iy/HF4ilZXsGZqHDl1gn0aPehb7+0FjD2VAF7tHPGk74Z1PVZW9La6uWkiGtBgTJk6uJ56ITmkgwg27AaQyUjWnLdNwRmpKTsWXVTFgbZWDUKwpnu+ar6T4yRzD3R6+9BnG1ukAUmdR8UcWjcISwiKbBya34Ilr4VS6IZdjxRbyCXsByC8HBNr2hrBJ5wOpROWyQUhyC9UhrSTsJ9FXVb1MgNETzzKreIa1Z1E4NtQNSN45+CR5ImqwS7OWcT0TTqOcM2vJMjQE6tPmstarRI1Iha231gTIjPUHMHoRus7bLLScTEsP5ZkeUqnHntUzPJgp2gi67M4Ny9p4Enk3UD0Mo8RIY3Qanmdylq2wBoa3cCT0hBttGEOd5eqv0uiOh76svLtmDL+o5D3T7kZYe6wncqrmABucz4nbyGSPqVIDR5rl7CSWitDXHpA8SrWi0hrRloPgqQsNR9Kk3Nz3jL+owF0x/BbTpUI8gs5Zo439jSOKU/8AkyTJ3j3qcE9AOi0P/wAJcf8A9B/x/umVeFKjfxNd5R80P9eL2H/Nk9GqLU0tUxb0KTCvONSEsSYFNhSQuDY+7rPNQHln9FbuKAsTg1rnHoEotoaA5xiStY6iZvbM9w3xU20U9R2jSWvbOYIMTHIxP+FestQK5g24xQtVWNS5zmu/6bjibEdD7lq7qa8yXOdhGk6n10U3xy7Rb8ka2axloUzLSqLCT7Lj5j6IilZapAhzff8ARLUvR1wf6XIe0qr4luB9poGnTqBhJBzmCBnGWmceiVtCsNmnwd9UlmvSKnZnJ4ExOcc03JoTin0c0tvD1WyuiqwidHDNp8HKKAuy1GsqsLXgOadQRIKxd9/Z+Wy6zGR/Ldr4NcdfNK0NGRi6jRCaynAyy+alrUnMcWPaWuGocII8kxhSmhLR1zVjS0HgEEBkT0U9GpLmjmWj3hKcX9Piis0QbMSBlkRtkpm8Xn8VnqDwzRhsyXsFRbJKQLT4uYSB2NUE/pKbbrcXHFyMAcgTCntNLumNs/TNV1Qie97FTfkYzHzWc5FOCCew6u4sdTqGMObT0xEQfUR5qwttoAY1/wCpo9TA98LPstGKm6k4yYMHmNj4qysj+1sj5yIaczs9omfUBY3fRdwrbMXxxw12RNZh7rnZt5F246Fc4vEznuFueKeK3WhgpiIEFxHTZYO2vW+Lasiz0nSPWa8sgDroiG1cTg3Yd53yHwCrAAO8ddhzPMoqzHCyTq/Py2+q9LHN1s82SLGi/E+VM+tiegrM+JKWhUzJOy2TFo1fA9l7W3h/4aILvP2W/EnyXWA5YL7Mrpcyk+s8R2pGGdcDZz8yfctsDmvJ8mfKZ6fjwqAY1yk1Q7HKZqns3aLXCvOpDkgrTa2UwDUe1gOmIgT4SpMfXXRWc0eZ8bF7Eckx9nbySFxVVfVkqPEtqPb+kEQfcuc0thWNt0EXhaabWxiyGZDdz1KoK9udVIj2dhtHM9PigbTYqhaWl5g7EDmMpCnstOo2PZI5Fvxg5rJ+RB6s2WCS2iwstACMsZE94jnn6SjBUI1GXgorPaao/lx4EfNWTLYY7wb5Jllg/wBFeOS/Ch4mvc0bJVeyQ4CAR+EuMYtDpKxNx8YWypaRgrNY2o9oJfiwYWhsw3CcHKebs1p+PrxpCj2YJxuLTA1DJkmN8wFz25qoFek+Q3MBwcRhhpZJc0HvCJ1GoCe1+MHH2dovniEUKFSsQSGxAjdzsLfKSJXOf9frVKgtDobVP5QQIAiIOcIO9LdXr2mu2mO1bUqBuFsiWUXB0tboD3RmM48VeXTdLTQPahtKriM9u4juwAA0MOmW6SbvQ2Ncdmq4e4gfVaw4ZmQSPwubGvQrS07aSSOQ/YXPbvtbLK9lPtWHtnQ3ssb24gBk4HQmciFrbFbx3mgO1lziIA0MekZLB2ihJSVlV9oN1l9NtdvtU4a7+k6HyPxWCldVcXVmV+6HsczC1oObjhz9/Jc6ZZrMACW2xpymaToneMtJRB1oLuK6PvDnNxYYaTMTptCL4RuVtorOc/FhpYT3Y9rWDPgtTw5dlGnRD2ScYkucBiwkSGnkOi9wVYOzpVcvaquIEggAZNgjpnCWwN6H16YDiBoo8KNo1mvc4ROD2jBGf7BUzbOwgGNYPrmqYrRI3RU1qjWNLnEADcrMWy+GGQ1vcOx+PRT/AGgWvBUZSbkMOI9SXYR6YSszStI5hY5d6LvHVLkFWm3uB/htkcyYj4ynVL4a6z1GODg54Ihp7ue5KjfVAHVD1TvG+nip+KWy35G1QNZ7npuABGHwJCa7gmg45ud5KzosyyPipgeSblJdMzeOL7RVO4AoOGRf/hFU/s8ozm5x8YV1SyyRdMlH5p+xfgh6K6x8DWZv4SfElF1uDbIWn+GPIkfNGh6d2qX5pewrDH0TUSAA0ZAAADaBoiWOVe2oi6CTlY7ikg1iJYhaRz8VHfN4ihQqVDHdaT57D1WiMZaKf7UrOx9Gi0uhxqGNwWx35jPZsdVRVeJalSlY3VHhhbVILh3YpNLc4ynIEZLY8XcMttQYSSCycJnQmM430WIq8A2hr2lobVDZILnRB1Hd3AMFa/LBafZKoS7OqkKNzFPQacDcWuET4xmnYEVIVopbbYQdkELPC0VahKCqWNS5Y7spxy1RXNCcJPz8FLWoQERdhpvpZ88/EHdJj2xp6VnNOMsFWtiDu7TpjFlq3GBlG+ZKprLZiadJzKmPtC7IU2tLSBmO0Ml0T4fLrd4cMWOpUNR7JcYnMwYiMtNgqav9nVke4u7WvJJPtNIBJkwC2B5K5ZIrRLTMTclyB5/itrU2kEsqPeGMxGO9LTJ8FubE9zabWCrZXkCPYkn1kkq5ujhaz0GYJdV/VVh5GQEDLIZDIIm03HScAGHsiDOJjWg+EoqaA0ct4zfWdXouZZ6pDGgnDTIaKkkS0NBjRpz5Lody1e1gue1rcIOEwXzp3wT8c1LU4QDnsd97rwwyWyIePyuPJG1eFbKZLqbI/pXTakqBFuJFw+T2Tw+oyQ6p3qJxQyIbsYMZwsNTBe7DStFtc6chWBpscA4SC8icxsMyt9cdhbZg5lN7cBc5zWhkBuKO6Idn4oOzcOy4OtFY13NqdpTxNDRTPIBpz8TySB/dhl9Hs6EU2tiB3CS0YQNhrsprktLW2Sm4gtbhESIMbDDqPBQ39dZtDW4KjadRpBa+MWHPOBMeqP7Op2eEPYHZd6DtvBSJBb1QEwzSe6SceIicu6cmiP3qm0y8NGew5ckXaaMNDddPckLE8Z7OcVRluJrl7ctc+SQIkZZTMZLNO4Uw6YvWV0mrRkICrZuiwzSfaZThaSo59V4drTLH/wDJqEt132oZ9m14H5THxXRjZxyTHUFJ800U0jmJvdzJFWm9m2Yy9QiLJejCRDh6roFa7WuHeaCqa2cEUKmeANPMZH3LRZ1+oFP2V9C1CNdUU209UDW4EqNM0qz29Hd4e9CVLitzNAyp5lv1R5xfTGT9ovadUlStJWa7e2M9qzu/7SCp6d+Ee217fFrvogx1JGjpVR5o1h5rNUL6pn8Ynqc1bWa1h0d4Lk6G4pl1RrLAfaff7nRZ6QcQDieQCRi2bPT5rYutAjDTzO55eabRu5u4CZeQoPSswyYuSq6NbaKchCvs+iOeo3racUyKLolbolStSLVGYjgoHhEFRPWcx4Ajx0Xm2Zh1aPRSOXmKRlFkbrIzkE37kzl8UQ9MQYRBYW9fU/VJ/p45u/5H6qdqcE6ViNkLbJ+p3qlNmMe071H0U68EZKgIEbYv1H3fROFlP5j7voiWJrkFYbBjZX/zD6BKLPV/mf8AiPqiipNkVfsDf8BaVJw9p2LyhEJN1ItsfRnMhcFDUap3KJ6XIPAFcE3ApnJiiZSNwBe7MJwSrjiPsl40ApQlK45A5so5Jv3FvIIoJQgGwB9z0ne0xp8QD8k1tw0P5TP+I+isUoRO5MG+4tAyAHgk+7IpMcup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hQVFBUVGBQYGBcVFxcXFxYUFRQVFRUVFBUXHCYeGBwjGRQUHy8gIycpLCwsFR4xNTAqNSYrLCkBCQoKDgwOGg8PGiwcHxwpKSkpLCkpKSwpKSksLCwpKSwsLCksKSkpKSwpLCkpKSksKSkpKSwsLCkpKSwpKSwpKf/AABEIALkBEAMBIgACEQEDEQH/xAAcAAABBQEBAQAAAAAAAAAAAAAEAQIDBQYHAAj/xABAEAABAwEGAwUFBgUDBAMAAAABAAIRAwQFEiExQQZRYRMicYGRMqGxwdEHFEJSYvAjU3Lh8RUzkmOCotIWJEP/xAAaAQADAQEBAQAAAAAAAAAAAAABAgQDAAUG/8QAIxEAAgICAgIDAQEBAAAAAAAAAAECEQMhEjEEURMiQWEUMv/aAAwDAQACEQMRAD8A7MdE1KdEgWggx6YE96YEDiUJWJAvMROJApVE1SpQjilK8vFKEYVG3VPKY1MKOdonMTXJzEAjXapXpDqleiAkULlMoiggsaxJunM1KYdUwD26e3VRtUg1QZxIF5681NqOS/oTn3F3CFoqvqVabsUkQwk+yIyHLTwgrGWO63B8Pa5rhIdlJDhqOXmF3OkFjbwYO0f/AFO+JWeR8dlGFc9MpbFSDm4Wthg02kyNfRWlmoCMMQOmmWeXvXmgDRSNdmPFSqbctlssaUHQ+108s9Y/yomZARz9DurMUMQzzyPmP2U20UYmBlqOh3Hw9FSQmer2ohwLhAgu8oAj0KsKduBeGjQE59AP36oC+6eI9nOB0HMiRhP9johnXc9sVGVO0w+0ILSJEFwEmRqk5pOjX4ZOPJLRpfvTcQ/TicdZJiY/fJaC7LRiZ4E/4XOLPebsbDM5ljh5T6RmtVwfb8b67NmHLfcrWL2TyRoDokCU6JAtzEa5ManPTAgEmC8xeakaicSNUyhap0oRy8vLxSjDHaJjE9+iaxMKK5B3rfNOzUnVKpgD39Ai6joE8lwrjy9qtptT2B57NhyG0jI+KDCkbSl9r1F1UDA4N5mPgtvYLzZXaHUzI6L50oXWQM81suD7zrWWsxvtMeQCD1yyQsLR2hRFSqIaooViU9SmO1T6e6Y/VMA8xSAZptMJw1QZw9qjrFSMUVc5oII+gsZbDNR8/md8StnR0WNvq669MOqE0zLiREwJOQM/JYZroq8VpS2RMhSlgmVl6N41MX8R7Wj3K3slqDvZcXDmNFDyo9OiyoW0tMecfRWAtGUnNp1HIqqNLcaol1aW6ROv9lvDJomng3aKy+6uNrnBswBk7LIEZA80LdleSx7JMQx4OsHIT4H4oq+qhw4Wx3xhz26qCyXf93Y8UpcXCQSZ70Ze9YN27LIfWNGbrEMdM+09xMH2QMUZ+DmjyWp+yWlUP3qo/wBkvaxs74JkjpEeqxrrA6mRTqkFzhtmZIOp31OXUrrfBV1GhYqTHe0QXO8XGfhCvxnkZVRY7LwSbJQqSQY9RtKe9RtKAQhqRq83RI1E4kaiAhmlSU7Q0nCDmNeiVnE68vKKtaWt1OfJIOOevNQxt7Tlp6fJB3tbwGw068kbBQdWqtIIkLkV7XIBWe3L2ifUrfUKMCTMlU163MHteZIcdCg9oaPZma1ma1oAEwtZwTdbah7R7R3YwzseaxPavaezcDJMA81vroomlRABMxPmp8bblsrzQhGCr9NoSogc1kDeTpzJ9Snff3A6n1W/NEfFmsp7ptTVZttvdzTxa3fm96PNA4s0dMJQcys4L2eMgVFXvFzsyY6BdzR3FmqYVBVeJ1WcFd4E4iMuaH+9uGeaHMPE2FOoANQqLjCrNNjBuScumXzQtlJc6TKW9rI92EsbijKJAPiJ8Uk3cXRtgSU1ZlzZGAw4iT8SrFowDT0VTb6FYlzKwa3QhrRtqDjnNHWS0ZQ71ULPa+vYbTrSpXuyUTGjZOclWgPYypQxxOxlTiiG5BRBycKiDATCw0y8VHNaXDKSJIQ9l46qstz6FVjTQa2nhc0d4F0iNc9EXZ640KyDquO0PeCIBJLtuTfTlzhej4i5t+jy/KXFf06nslGibslByVJCR1CowU6oVE1yAyJhWjXJK1+airWhgEOIWcfxThq4GtxiDm3aOaDdAsurfemCY1IIHUpOF7K+nSdUrGalQlx6D8I8gsTS4/a60hrmYQDhGLmdyt5bbX3dco2WTku7OiuTPW6+DoMp/eqrX1Jzccv3zzJVXbbYGmT5D8Tv/UIinRfUpjnnI2jYT6qWU2y2MEgtpaNJHhH1UFS0sbEvaQZwj8RImQFJZrqYAcRGI5EnlyA/eibarG1rYaBkMstuiCk0FxQdSqhzQQo8EuIVbdFoIdhOQOk5f4Vq87hVQkpInnHiVN9XRjAc2A5plWVmzYJ1UrXSmV7SymMzAJ3T8Utgcm0kVlsZ3yOaY5kgbwpL1qAQ4Z+CEp2ghpMLF9jLoDve9zTGWqqTaqwAfiIaeaNdD6uF2cj0Rlpu5r2hriQG7JGUQiqCLotfaU5JzRYqCVX2KxCmyGpWTOaZGMlsuGO3Oije4EdExz4AB3StLj3QJCYQIpV8MK1Y+RIVLag4DTJEWO1gMz2RugVYDxbRcGtfTALz3YcYaRmZlUFEVtahYejQfiSrK/uI2/7cA5iZ0HXmfJQGgNisM8GqddnpeJPlHj6CaVUAJ9Wtkqy12sMQ4vQR3tdgpCosBXJU1CoZgoGzV5U1W2BjHVHGA0SfgB6oJNukFukA8U3yaLcDP9x49G8/E/VZmxVHPb2bXkN/G5pg4v0H3FQV6z7TWLjkXan8rNo6xp5lXljayk0ADTL/AAvovHw/HCv08HyMrySv8OvjRKNE2cl4nJYmRDWcs/f/ABILLg7peXGAG5lXld0BZWg3t7wO7aTf/J39glHXs8OO6EgPpPDzkA5upPJZXi+0VLNVFVndLxsMgDzWkvug2rb6FMAdyXu+A96F+08kMpgRhdIOWemyzyuotv8AASj6MHdtpa60Br29o+qWgE6Bzjquv3pTe2kGszeYYCdoGZ9Vzbgu4A609pr2YB85EZLpFut0YA7eSPh/fyUUZp4zbBBpg9huINh9Qh7gOseKItNrwM7oy5DL/CfZahdIPLT6ndB1xEwf7xqT0Wb0WRVs9Zbxc94bk2dt45mJI9QrAhzwRIYOe/mVX3bRa1xcDJ+Z1zRjqZP7yRQXHYHWDWVMPed1kesKzqEYJadkA6w54iZPwRLTAI2GvknhJoTJBUMsltnIrPfaBbQ2mxoPtH4IapbHTk4jzStL6zgwDGf1CQOpnQLeWS48TOOKpcisuTiN4imQXgwAAJPkN1saF0VHEEtgHUOyPojbruyjRMhrQ+M3QAesQMgrM2po3WcLS2x5pN6RSWm7BTILW+aWzUmF2JxaPNH2221JaKTGkH2nOcAGjw1cVyq+21aVZzajsz3hhdLSCTEIvLTuhoYW1VnVGUabx3SDHJVVno98l2xQNyvNCzNGjnCZ6lQXE57nEucSJOq3buiZw436L5lAufJ9nZH02RokotyTy6ETM8eqqrytVNrHHLIE+ide14hrCAcysbxNeGClE5kE+Q098eiMVykohqouRm7TeJqPe8nKSemWnvI9FIziKtTpRIMAAEiSJOQlVNM/w2/qM+QP79FPWZk0RqZPXDkB6/FenPHGaqSsljklB3F0WNTiMBpNRpJAElp3I0E6bequqFm7rSAQXAGDtPMrA3lXw1adOc8Qc/1mP3sF0ymQ+mDtkvG8nBGLqB7Hi5pS3Mc1wa2J6k8gspfd9Gs4U2ZsmR+oj8Tv0j5p9/XrP8OnmwZHm93KeQUF2WDDm7NxzceXJo6BUeJ4tfeRj5flKX0j0F2VgpMknqSd+ZP75KMWr8TpE6NHtR08dymW6rJG4G35nbDwGvoiLHYj7TszzPwHReojzGzts5Lzzkmzkm13ZLzzQrrdbmxkRIXOaN7Wuz16r2MxB7jry2WgrUi6q+OZTKlLCO9kopZpXpF8MUUu+yHg601Kloq16zYJAA8ByRnHBFSnTlpMPaSBqROY9FHSpPGbZ8k2q559qTHNJLK5Rprs54U32F2Kyss9Oo5vtPwjLePZIGo3y6KCpWbWpYCTiYcTSRBMZkCVYMtDXAOG4hw+Cob4rsova+SYOhJPjAnWOaxktaNcVRdFtw/aZxEHUEcyHbgnzRjLFmSc0NcrWRiZIBM5/qglH2imSDhMFMo62bOuToTssOyca5Weq1LY50Nbh/Viy65R80daqFZlEuBxvjIHmuDXsKr2l0wEy1E9i4kxI15aqgsNstBYX1AWBuumZJ0BV9ZwKtOHDunUc/Dl4ooyyekZu7LtfXMjus3cfgOZWiZgoMhg8TuT1RchogZAaALK8V332LIb7bpDRy/UegStt9DJJdlLxJx5Va806EF41JzDenUoO6r2vB2tUZnUt59AgLBYRMnMnMk6k8ytPYKQyHX4CU/SF22NtLbWabz2jnERpkAIM5DyVRdV21azw5wJAcJJ5BbWi3+G4TBcY8la3bduFoaI6p4Ri9vYJTlFaALzaXlnZ5hozAUN13daZnAA2dzmtdZrva3YIsNhUVuyJz1QFTpOwjLNQ17HUIyhWiVGjOzCXncr6LxUe8uL5aBsIzn4LB8T20vc9o5tpjyOfvK6Vxza8OH9LXO89vguWWWiajnHk5xk88x9VR40fs5AyyqKQ1lGSANBl6BH1WYRiI0gD4/RTMYymNf7qpvi9MWQ0Cuk1FE8VbKm1sb2xqSZJkiJ9M1pKN/OdS7JhIB9o7hvIdSsfSLqj4bKvP8AaaGNzcYnq7QeSlUE3yZRzaVIsKFMAzuNByGw8VYl2FsbnVA2GlnBM4cyebtypLRUxTvtHNVLoxZDQqycbvBjen5ijmMLs3emgUNOkG5781O1p8fFFCs7Q52SjtDu6krPgZqJ1WWrzjYztiPff4lC8TmKQ/qHxCMuv26niVX8UOlo5Yh8VNf0Ka+5fXS8YR4BS2hgwuyGhVTYbVAGewVrZx2vd56notVtUZ9MobmsLqz4BIaM3Ecp0HUqw4p4YbaKeQwPb7LhoejuhG+q09Ciym0NaA0DbT/JU2MJVjUVTC8jcrRg7kt7Wsax2TgA0g7EZEeoVw6sIyVTxvc0TXp5FpAqRlIMYX9DsVU3XxDoyoc9jzUsvq6PQxvkuRre1OEwE0XjibgwPB5kadZ0VTaLze0S3u+LcXzCjuy12qs/D2jC06nsiwNHjiOfQJO9I1fXJmluizh7nEgd3ISJGI56eXvU99R2Je0Zs18AYIT7DRDG4W6Dc6knUlVd4Wo07Pa3mSO+4D/sGQ9FUoVCjzpZOWTkZe8+IW0xicfAbk8gsfVrOrPL36nQchsFFUe+q7G/ybsB0RLGQpUqLG7J6NLRXNjZB8j9FVWduitrOdT4BcwIOrWGq4NcwZCc+srUXJTIYMRzUNzO/wDrxuS74qahWDRmt4RrZNkm3otmkJ8qt+/N5r334c1rZhRZSkxKv++jmlbbR1XWdRi/tBtvfe3k1o9M/muYWq0vYKhZ7TXYvEHUe9afie9O1rVnaZkDyMfJZW1az+ZsHxC9CEeMKMJO2I+1PqOgT8lDbSajgynnGRPXeEtnY5wbSaToXPO8EmGz5K2s1BrRDdB7R5nkEVGzuVHrDYxRZO50+qZZzJLztk3xOp8h8VJbqxgczkB45JbJSlwbs3Xqdz6pv4As6XcZ1OZXrMyTOsfE/wBvio61ST+9ERRIwiN88t/7ZLRAY9z43xO9wXmtJ1JPwStaAnCTkMh01TCm2vS+alSWtEDmgLHe1enIPead9wrsWQBNqWUHZeG2y9UA3ZbsOMwSSZQl9ufVDQ1sZ5qzoXfgnqpRTSpPjTHbXK0Un+luMS8iFrOGbMWMc5xmSAPAa+/4KuNCTA1MBaWlRDGtaNAI+ZPqtcaMZsJoUROI67dPDkpKgxAzlyIOh5g7KvNXFrpsE8DyQlkGWHRFarNiD2uA77A08t/quX37wvVpEuZ36fT2mePMdfVdWDeqHr2bUgJG4z7NI8sfRzrg+3GpWrWeqS4sDXMz0aWjunnuV0GzWdrWNAEaHxO5QVjuKkK7qwpNa8iC4CC7bMaKxq91k8vonjFIzyZHJkjGyI23+iy/HF4ilZXsGZqHDl1gn0aPehb7+0FjD2VAF7tHPGk74Z1PVZW9La6uWkiGtBgTJk6uJ56ITmkgwg27AaQyUjWnLdNwRmpKTsWXVTFgbZWDUKwpnu+ar6T4yRzD3R6+9BnG1ukAUmdR8UcWjcISwiKbBya34Ilr4VS6IZdjxRbyCXsByC8HBNr2hrBJ5wOpROWyQUhyC9UhrSTsJ9FXVb1MgNETzzKreIa1Z1E4NtQNSN45+CR5ImqwS7OWcT0TTqOcM2vJMjQE6tPmstarRI1Iha231gTIjPUHMHoRus7bLLScTEsP5ZkeUqnHntUzPJgp2gi67M4Ny9p4Enk3UD0Mo8RIY3Qanmdylq2wBoa3cCT0hBttGEOd5eqv0uiOh76svLtmDL+o5D3T7kZYe6wncqrmABucz4nbyGSPqVIDR5rl7CSWitDXHpA8SrWi0hrRloPgqQsNR9Kk3Nz3jL+owF0x/BbTpUI8gs5Zo439jSOKU/8AkyTJ3j3qcE9AOi0P/wAJcf8A9B/x/umVeFKjfxNd5R80P9eL2H/Nk9GqLU0tUxb0KTCvONSEsSYFNhSQuDY+7rPNQHln9FbuKAsTg1rnHoEotoaA5xiStY6iZvbM9w3xU20U9R2jSWvbOYIMTHIxP+FestQK5g24xQtVWNS5zmu/6bjibEdD7lq7qa8yXOdhGk6n10U3xy7Rb8ka2axloUzLSqLCT7Lj5j6IilZapAhzff8ARLUvR1wf6XIe0qr4luB9poGnTqBhJBzmCBnGWmceiVtCsNmnwd9UlmvSKnZnJ4ExOcc03JoTin0c0tvD1WyuiqwidHDNp8HKKAuy1GsqsLXgOadQRIKxd9/Z+Wy6zGR/Ldr4NcdfNK0NGRi6jRCaynAyy+alrUnMcWPaWuGocII8kxhSmhLR1zVjS0HgEEBkT0U9GpLmjmWj3hKcX9Piis0QbMSBlkRtkpm8Xn8VnqDwzRhsyXsFRbJKQLT4uYSB2NUE/pKbbrcXHFyMAcgTCntNLumNs/TNV1Qie97FTfkYzHzWc5FOCCew6u4sdTqGMObT0xEQfUR5qwttoAY1/wCpo9TA98LPstGKm6k4yYMHmNj4qysj+1sj5yIaczs9omfUBY3fRdwrbMXxxw12RNZh7rnZt5F246Fc4vEznuFueKeK3WhgpiIEFxHTZYO2vW+Lasiz0nSPWa8sgDroiG1cTg3Yd53yHwCrAAO8ddhzPMoqzHCyTq/Py2+q9LHN1s82SLGi/E+VM+tiegrM+JKWhUzJOy2TFo1fA9l7W3h/4aILvP2W/EnyXWA5YL7Mrpcyk+s8R2pGGdcDZz8yfctsDmvJ8mfKZ6fjwqAY1yk1Q7HKZqns3aLXCvOpDkgrTa2UwDUe1gOmIgT4SpMfXXRWc0eZ8bF7Eckx9nbySFxVVfVkqPEtqPb+kEQfcuc0thWNt0EXhaabWxiyGZDdz1KoK9udVIj2dhtHM9PigbTYqhaWl5g7EDmMpCnstOo2PZI5Fvxg5rJ+RB6s2WCS2iwstACMsZE94jnn6SjBUI1GXgorPaao/lx4EfNWTLYY7wb5Jllg/wBFeOS/Ch4mvc0bJVeyQ4CAR+EuMYtDpKxNx8YWypaRgrNY2o9oJfiwYWhsw3CcHKebs1p+PrxpCj2YJxuLTA1DJkmN8wFz25qoFek+Q3MBwcRhhpZJc0HvCJ1GoCe1+MHH2dovniEUKFSsQSGxAjdzsLfKSJXOf9frVKgtDobVP5QQIAiIOcIO9LdXr2mu2mO1bUqBuFsiWUXB0tboD3RmM48VeXTdLTQPahtKriM9u4juwAA0MOmW6SbvQ2Ncdmq4e4gfVaw4ZmQSPwubGvQrS07aSSOQ/YXPbvtbLK9lPtWHtnQ3ssb24gBk4HQmciFrbFbx3mgO1lziIA0MekZLB2ihJSVlV9oN1l9NtdvtU4a7+k6HyPxWCldVcXVmV+6HsczC1oObjhz9/Jc6ZZrMACW2xpymaToneMtJRB1oLuK6PvDnNxYYaTMTptCL4RuVtorOc/FhpYT3Y9rWDPgtTw5dlGnRD2ScYkucBiwkSGnkOi9wVYOzpVcvaquIEggAZNgjpnCWwN6H16YDiBoo8KNo1mvc4ROD2jBGf7BUzbOwgGNYPrmqYrRI3RU1qjWNLnEADcrMWy+GGQ1vcOx+PRT/AGgWvBUZSbkMOI9SXYR6YSszStI5hY5d6LvHVLkFWm3uB/htkcyYj4ynVL4a6z1GODg54Ihp7ue5KjfVAHVD1TvG+nip+KWy35G1QNZ7npuABGHwJCa7gmg45ud5KzosyyPipgeSblJdMzeOL7RVO4AoOGRf/hFU/s8ozm5x8YV1SyyRdMlH5p+xfgh6K6x8DWZv4SfElF1uDbIWn+GPIkfNGh6d2qX5pewrDH0TUSAA0ZAAADaBoiWOVe2oi6CTlY7ikg1iJYhaRz8VHfN4ihQqVDHdaT57D1WiMZaKf7UrOx9Gi0uhxqGNwWx35jPZsdVRVeJalSlY3VHhhbVILh3YpNLc4ynIEZLY8XcMttQYSSCycJnQmM430WIq8A2hr2lobVDZILnRB1Hd3AMFa/LBafZKoS7OqkKNzFPQacDcWuET4xmnYEVIVopbbYQdkELPC0VahKCqWNS5Y7spxy1RXNCcJPz8FLWoQERdhpvpZ88/EHdJj2xp6VnNOMsFWtiDu7TpjFlq3GBlG+ZKprLZiadJzKmPtC7IU2tLSBmO0Ml0T4fLrd4cMWOpUNR7JcYnMwYiMtNgqav9nVke4u7WvJJPtNIBJkwC2B5K5ZIrRLTMTclyB5/itrU2kEsqPeGMxGO9LTJ8FubE9zabWCrZXkCPYkn1kkq5ujhaz0GYJdV/VVh5GQEDLIZDIIm03HScAGHsiDOJjWg+EoqaA0ct4zfWdXouZZ6pDGgnDTIaKkkS0NBjRpz5Lody1e1gue1rcIOEwXzp3wT8c1LU4QDnsd97rwwyWyIePyuPJG1eFbKZLqbI/pXTakqBFuJFw+T2Tw+oyQ6p3qJxQyIbsYMZwsNTBe7DStFtc6chWBpscA4SC8icxsMyt9cdhbZg5lN7cBc5zWhkBuKO6Idn4oOzcOy4OtFY13NqdpTxNDRTPIBpz8TySB/dhl9Hs6EU2tiB3CS0YQNhrsprktLW2Sm4gtbhESIMbDDqPBQ39dZtDW4KjadRpBa+MWHPOBMeqP7Op2eEPYHZd6DtvBSJBb1QEwzSe6SceIicu6cmiP3qm0y8NGew5ckXaaMNDddPckLE8Z7OcVRluJrl7ctc+SQIkZZTMZLNO4Uw6YvWV0mrRkICrZuiwzSfaZThaSo59V4drTLH/wDJqEt132oZ9m14H5THxXRjZxyTHUFJ800U0jmJvdzJFWm9m2Yy9QiLJejCRDh6roFa7WuHeaCqa2cEUKmeANPMZH3LRZ1+oFP2V9C1CNdUU209UDW4EqNM0qz29Hd4e9CVLitzNAyp5lv1R5xfTGT9ovadUlStJWa7e2M9qzu/7SCp6d+Ee217fFrvogx1JGjpVR5o1h5rNUL6pn8Ynqc1bWa1h0d4Lk6G4pl1RrLAfaff7nRZ6QcQDieQCRi2bPT5rYutAjDTzO55eabRu5u4CZeQoPSswyYuSq6NbaKchCvs+iOeo3racUyKLolbolStSLVGYjgoHhEFRPWcx4Ajx0Xm2Zh1aPRSOXmKRlFkbrIzkE37kzl8UQ9MQYRBYW9fU/VJ/p45u/5H6qdqcE6ViNkLbJ+p3qlNmMe071H0U68EZKgIEbYv1H3fROFlP5j7voiWJrkFYbBjZX/zD6BKLPV/mf8AiPqiipNkVfsDf8BaVJw9p2LyhEJN1ItsfRnMhcFDUap3KJ6XIPAFcE3ApnJiiZSNwBe7MJwSrjiPsl40ApQlK45A5so5Jv3FvIIoJQgGwB9z0ne0xp8QD8k1tw0P5TP+I+isUoRO5MG+4tAyAHgk+7IpMcupAt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encrypted-tbn1.gstatic.com/images?q=tbn:ANd9GcQlzdu0XVqK_LEAKV-ILWuU9L6bbBkV7pLongLoxpHGPJIvgHyXX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27" y="2118216"/>
            <a:ext cx="4088398" cy="25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glamius.ru/uploads/img/nevostrebovannyj-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482" y="-116785"/>
            <a:ext cx="45053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mg.ehowcdn.com/615x200/ehow/images/a01/vk/dt/tell-child-gifted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842" y="-141371"/>
            <a:ext cx="4747544" cy="31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encrypted-tbn1.gstatic.com/images?q=tbn:ANd9GcRUEsmpQ_Uk2GcgqZXsyaJeBCcJTtGFl-HoHRGd0f9urDkc004Ax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2162"/>
            <a:ext cx="3978181" cy="28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fclub.contact.az/wp-content/uploads/2012/12/box-sciencebo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3656"/>
            <a:ext cx="31480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www.marimedia.ru/media/news/37387/e7cb77fba9642e3a06818a39a35cbab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221" y="3810000"/>
            <a:ext cx="48767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6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sktambov.ru/wp-content/uploads/taisia/2014/03/in_article_7f233b0f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848872" cy="5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6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ods.ru/images/news/lareccc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6" y="260648"/>
            <a:ext cx="45365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ngoo.ru/wp-content/uploads/2009/05/squfabri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6157"/>
            <a:ext cx="3681989" cy="36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6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964488" cy="924475"/>
          </a:xfrm>
        </p:spPr>
        <p:txBody>
          <a:bodyPr/>
          <a:lstStyle/>
          <a:p>
            <a:pPr algn="ctr"/>
            <a:r>
              <a:rPr lang="ru-RU" sz="9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стереотипы</a:t>
            </a:r>
            <a:endParaRPr lang="ru-RU" sz="9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s://encrypted-tbn3.gstatic.com/images?q=tbn:ANd9GcQQtHetWntSzXCP-Nbq1SOwYszVj33r3EgVqlG_LGIJ-9oT9xc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84576" cy="40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R837_zYr-xLICxiyNA9M-1MfkoXekdWsQL6NM5gKXz-0uzN242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92688" cy="46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8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даренные д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62631" cy="28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даренные дети, или Хорошо ли быть вундеркин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102" y="1556792"/>
            <a:ext cx="3096344" cy="41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Tj1Qjq4w-9kLTbpUwGsiFVZKUG2OakBoN0bztC5hvTE5WMKd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73314"/>
            <a:ext cx="2662019" cy="37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5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3512"/>
            <a:ext cx="9144000" cy="613781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1. Дисциплинированный.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2. Неровно успевающий.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3. Организованный.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4. Выбивающийся из общего темпа.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5.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Эрудированный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6. Странный в поведении, непонятный.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7. Умеющий поддержать общее </a:t>
            </a:r>
            <a:endParaRPr 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дело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(коллективист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</a:t>
            </a:r>
            <a:endParaRPr 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endParaRPr 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. Выскакивающий на уроке с нелепыми замечаниями.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9. Стабильно успевающий (всегда хорошо учится).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10. Занятый своими делами (индивидуалист).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11. Быстро, на лету схватывающий.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12. Не умеющий общаться, конфликтный.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13. Общающийся легко, приятный в общении.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14. Иногда тугодум, не может понять очевидного. 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15. Ясно, понятно для всех выражающий свои мы ели. 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16. Не всегда подчиняющийся большинству или официальному руководству.</a:t>
            </a:r>
          </a:p>
        </p:txBody>
      </p:sp>
    </p:spTree>
    <p:extLst>
      <p:ext uri="{BB962C8B-B14F-4D97-AF65-F5344CB8AC3E}">
        <p14:creationId xmlns:p14="http://schemas.microsoft.com/office/powerpoint/2010/main" xmlns="" val="38789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пособности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0" y="188640"/>
            <a:ext cx="50858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sychologos.ru/images/e/ec/Sposobno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715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7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adalin.mospsy.ru/img3/or_0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27280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34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тча о сеяте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594"/>
            <a:ext cx="5328592" cy="65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6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(-)  </a:t>
            </a:r>
            <a:r>
              <a:rPr lang="ru-RU" sz="3200" b="1" dirty="0" smtClean="0">
                <a:latin typeface="Georgia" panose="02040502050405020303" pitchFamily="18" charset="0"/>
              </a:rPr>
              <a:t>6</a:t>
            </a:r>
            <a:r>
              <a:rPr lang="ru-RU" sz="3200" b="1" dirty="0">
                <a:latin typeface="Georgia" panose="02040502050405020303" pitchFamily="18" charset="0"/>
              </a:rPr>
              <a:t>. </a:t>
            </a:r>
            <a:r>
              <a:rPr lang="en-US" sz="3200" b="1" dirty="0" smtClean="0">
                <a:latin typeface="Georgia" panose="02040502050405020303" pitchFamily="18" charset="0"/>
              </a:rPr>
              <a:t>(+</a:t>
            </a:r>
            <a:r>
              <a:rPr lang="ru-RU" sz="3200" b="1" dirty="0" smtClean="0">
                <a:latin typeface="Georgia" panose="02040502050405020303" pitchFamily="18" charset="0"/>
              </a:rPr>
              <a:t>) 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11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</a:rPr>
              <a:t>16</a:t>
            </a:r>
            <a:r>
              <a:rPr lang="ru-RU" sz="3200" b="1" dirty="0">
                <a:latin typeface="Georgia" panose="02040502050405020303" pitchFamily="18" charset="0"/>
              </a:rPr>
              <a:t>. (+)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21.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(-) 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26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.(-) </a:t>
            </a:r>
            <a:r>
              <a:rPr lang="ru-RU" sz="3200" b="1" dirty="0">
                <a:latin typeface="Georgia" panose="02040502050405020303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2.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7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12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</a:rPr>
              <a:t>17</a:t>
            </a:r>
            <a:r>
              <a:rPr lang="ru-RU" sz="3200" b="1" dirty="0">
                <a:latin typeface="Georgia" panose="02040502050405020303" pitchFamily="18" charset="0"/>
              </a:rPr>
              <a:t>. (+) </a:t>
            </a:r>
            <a:r>
              <a:rPr lang="ru-RU" sz="3200" b="1" dirty="0" smtClean="0"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22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27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3.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8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13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</a:rPr>
              <a:t>18</a:t>
            </a:r>
            <a:r>
              <a:rPr lang="ru-RU" sz="3200" b="1" dirty="0">
                <a:latin typeface="Georgia" panose="02040502050405020303" pitchFamily="18" charset="0"/>
              </a:rPr>
              <a:t>. </a:t>
            </a:r>
            <a:r>
              <a:rPr lang="ru-RU" sz="3200" b="1" dirty="0" smtClean="0">
                <a:latin typeface="Georgia" panose="02040502050405020303" pitchFamily="18" charset="0"/>
              </a:rPr>
              <a:t>(+) 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23.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28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4.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</a:rPr>
              <a:t>9</a:t>
            </a:r>
            <a:r>
              <a:rPr lang="ru-RU" sz="3200" b="1" dirty="0">
                <a:latin typeface="Georgia" panose="02040502050405020303" pitchFamily="18" charset="0"/>
              </a:rPr>
              <a:t>. (+) 14. (+) 19. </a:t>
            </a:r>
            <a:r>
              <a:rPr lang="ru-RU" sz="3200" b="1" dirty="0" smtClean="0">
                <a:latin typeface="Georgia" panose="02040502050405020303" pitchFamily="18" charset="0"/>
              </a:rPr>
              <a:t>(+) 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24. (-)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29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. (-) 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latin typeface="Georgia" panose="02040502050405020303" pitchFamily="18" charset="0"/>
              </a:rPr>
              <a:t>5. (+) 10. (+) 15. (+)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20. (-) 25. (-) 30.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(-)  31.(-)</a:t>
            </a:r>
            <a:endParaRPr lang="ru-RU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8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9244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Проблемы одаренных детей:</a:t>
            </a:r>
            <a:endParaRPr lang="ru-RU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544616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Американский психолог Б. </a:t>
            </a:r>
            <a:r>
              <a:rPr lang="ru-RU" b="1" dirty="0" err="1">
                <a:solidFill>
                  <a:srgbClr val="FFFF00"/>
                </a:solidFill>
              </a:rPr>
              <a:t>Карне</a:t>
            </a:r>
            <a:r>
              <a:rPr lang="ru-RU" b="1" dirty="0">
                <a:solidFill>
                  <a:srgbClr val="FFFF00"/>
                </a:solidFill>
              </a:rPr>
              <a:t>, кроме достоинств, отмечает проблемы одаренных детей: 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Неприязнь к школе.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Игровые интересы.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>
                <a:solidFill>
                  <a:srgbClr val="FFFF00"/>
                </a:solidFill>
              </a:rPr>
              <a:t>Конформность</a:t>
            </a:r>
            <a:r>
              <a:rPr lang="ru-RU" b="1" dirty="0">
                <a:solidFill>
                  <a:srgbClr val="FFFF00"/>
                </a:solidFill>
              </a:rPr>
              <a:t> (отрицание стандартных требований)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Погружение в философские проблемы.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Несоответствие между физическим, интеллектуальным и социальным развитием.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Стремление к совершенству.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Ощущение неудовлетворенности.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Нереалистические цели.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Сверхчувствительность.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Потребность во внимании взрослых.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Нетерпимость.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Низкая продолжительность сна.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5" descr="http://t1.gstatic.com/images?q=tbn:ANd9GcRH4Yc51Dw2ebehWBb_rdIUuXE9bPi7_zr9WH1GHH4aplHkfuTkX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37013"/>
            <a:ext cx="28575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3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862</TotalTime>
  <Words>92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Слайд 1</vt:lpstr>
      <vt:lpstr>стереотипы</vt:lpstr>
      <vt:lpstr>Слайд 3</vt:lpstr>
      <vt:lpstr>Слайд 4</vt:lpstr>
      <vt:lpstr>Слайд 5</vt:lpstr>
      <vt:lpstr>Слайд 6</vt:lpstr>
      <vt:lpstr>Слайд 7</vt:lpstr>
      <vt:lpstr>Слайд 8</vt:lpstr>
      <vt:lpstr>Проблемы одаренных детей: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Царь</dc:creator>
  <cp:lastModifiedBy>МОУ СОШ 7</cp:lastModifiedBy>
  <cp:revision>18</cp:revision>
  <dcterms:created xsi:type="dcterms:W3CDTF">2015-01-09T06:19:13Z</dcterms:created>
  <dcterms:modified xsi:type="dcterms:W3CDTF">2015-04-09T09:11:32Z</dcterms:modified>
</cp:coreProperties>
</file>