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61" r:id="rId6"/>
    <p:sldId id="267" r:id="rId7"/>
    <p:sldId id="259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F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0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A6EFD74-A271-4211-85AD-E4DEFB895763}" type="datetimeFigureOut">
              <a:rPr lang="ru-RU" smtClean="0"/>
              <a:pPr/>
              <a:t>15.08.2012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67ACF28-5C3C-4381-95EE-4C3624EDF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уроку: Изучаем букву З, </a:t>
            </a:r>
            <a:r>
              <a:rPr lang="ru-RU" dirty="0" err="1" smtClean="0"/>
              <a:t>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Гололёд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62000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cs typeface="MV Boli" pitchFamily="2" charset="0"/>
              </a:rPr>
              <a:t>Вьюга</a:t>
            </a:r>
            <a:endParaRPr lang="ru-RU" i="1" dirty="0">
              <a:cs typeface="MV Boli" pitchFamily="2" charset="0"/>
            </a:endParaRPr>
          </a:p>
        </p:txBody>
      </p:sp>
      <p:pic>
        <p:nvPicPr>
          <p:cNvPr id="4" name="Содержимое 3" descr="bu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799"/>
            <a:ext cx="6408712" cy="44479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Иней</a:t>
            </a:r>
            <a:endParaRPr lang="ru-RU" i="1" dirty="0"/>
          </a:p>
        </p:txBody>
      </p:sp>
      <p:pic>
        <p:nvPicPr>
          <p:cNvPr id="4" name="Содержимое 3" descr="0_4e4f9_bd03b9f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320777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dirty="0" smtClean="0"/>
              <a:t>- </a:t>
            </a:r>
            <a:r>
              <a:rPr lang="ru-RU" dirty="0"/>
              <a:t>Есть у меня шестёрка слуг,</a:t>
            </a:r>
          </a:p>
          <a:p>
            <a:pPr>
              <a:buNone/>
            </a:pPr>
            <a:r>
              <a:rPr lang="ru-RU" dirty="0" smtClean="0"/>
              <a:t> Проворных</a:t>
            </a:r>
            <a:r>
              <a:rPr lang="ru-RU" dirty="0"/>
              <a:t>, удалых.</a:t>
            </a:r>
          </a:p>
          <a:p>
            <a:pPr>
              <a:buNone/>
            </a:pPr>
            <a:r>
              <a:rPr lang="ru-RU" dirty="0" smtClean="0"/>
              <a:t> И </a:t>
            </a:r>
            <a:r>
              <a:rPr lang="ru-RU" dirty="0"/>
              <a:t>всё, что вижу я вокруг,</a:t>
            </a:r>
          </a:p>
          <a:p>
            <a:pPr>
              <a:buNone/>
            </a:pPr>
            <a:r>
              <a:rPr lang="ru-RU" dirty="0" smtClean="0"/>
              <a:t> Всё </a:t>
            </a:r>
            <a:r>
              <a:rPr lang="ru-RU" dirty="0"/>
              <a:t>знаю я от них.</a:t>
            </a:r>
          </a:p>
          <a:p>
            <a:pPr>
              <a:buNone/>
            </a:pPr>
            <a:r>
              <a:rPr lang="ru-RU" dirty="0" smtClean="0"/>
              <a:t> Они </a:t>
            </a:r>
            <a:r>
              <a:rPr lang="ru-RU" dirty="0"/>
              <a:t>по зову </a:t>
            </a:r>
            <a:r>
              <a:rPr lang="ru-RU" i="1" dirty="0"/>
              <a:t>моему</a:t>
            </a:r>
            <a:endParaRPr lang="ru-RU" dirty="0"/>
          </a:p>
          <a:p>
            <a:pPr>
              <a:buNone/>
            </a:pPr>
            <a:r>
              <a:rPr lang="ru-RU" dirty="0" smtClean="0"/>
              <a:t> Являются </a:t>
            </a:r>
            <a:r>
              <a:rPr lang="ru-RU" dirty="0"/>
              <a:t>ко мне.</a:t>
            </a:r>
          </a:p>
          <a:p>
            <a:pPr>
              <a:buNone/>
            </a:pPr>
            <a:r>
              <a:rPr lang="ru-RU" dirty="0" smtClean="0"/>
              <a:t> Зовут </a:t>
            </a:r>
            <a:r>
              <a:rPr lang="ru-RU" dirty="0"/>
              <a:t>их  </a:t>
            </a:r>
            <a:r>
              <a:rPr lang="ru-RU" i="1" dirty="0"/>
              <a:t>Как? и Почему?</a:t>
            </a:r>
            <a:endParaRPr lang="ru-RU" dirty="0"/>
          </a:p>
          <a:p>
            <a:pPr>
              <a:buNone/>
            </a:pPr>
            <a:r>
              <a:rPr lang="ru-RU" dirty="0" smtClean="0"/>
              <a:t> Кто</a:t>
            </a:r>
            <a:r>
              <a:rPr lang="ru-RU" dirty="0"/>
              <a:t>? Что? Когда? И  Где?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x_dd3288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888432" cy="4284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524328" y="3861048"/>
            <a:ext cx="848309" cy="156966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276872"/>
            <a:ext cx="2016224" cy="3672408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Плакат со схемами: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Первое слово в предложении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Фамилии, имена, отчества людей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Клички животных.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Каждая строчка стихотворения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Географические названия.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55576" y="5733256"/>
          <a:ext cx="34563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7"/>
                <a:gridCol w="691277"/>
                <a:gridCol w="691277"/>
                <a:gridCol w="691277"/>
                <a:gridCol w="69127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755576" y="5733256"/>
          <a:ext cx="34563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7"/>
                <a:gridCol w="691277"/>
                <a:gridCol w="691277"/>
                <a:gridCol w="691277"/>
                <a:gridCol w="69127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4048" y="5733256"/>
          <a:ext cx="34080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8"/>
                <a:gridCol w="681608"/>
                <a:gridCol w="681608"/>
                <a:gridCol w="681608"/>
                <a:gridCol w="6816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4048" y="5733256"/>
          <a:ext cx="34080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08"/>
                <a:gridCol w="681608"/>
                <a:gridCol w="681608"/>
                <a:gridCol w="681608"/>
                <a:gridCol w="6816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16919.jpg"/>
          <p:cNvPicPr>
            <a:picLocks noChangeAspect="1"/>
          </p:cNvPicPr>
          <p:nvPr/>
        </p:nvPicPr>
        <p:blipFill>
          <a:blip r:embed="rId2" cstate="print"/>
          <a:srcRect l="34783" t="4348"/>
          <a:stretch>
            <a:fillRect/>
          </a:stretch>
        </p:blipFill>
        <p:spPr>
          <a:xfrm>
            <a:off x="5508104" y="1700808"/>
            <a:ext cx="2160240" cy="3168352"/>
          </a:xfrm>
          <a:prstGeom prst="rect">
            <a:avLst/>
          </a:prstGeom>
        </p:spPr>
      </p:pic>
      <p:pic>
        <p:nvPicPr>
          <p:cNvPr id="12" name="Рисунок 11" descr="zebra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3290714" cy="408215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None/>
            </a:pPr>
            <a:r>
              <a:rPr lang="ru-RU" dirty="0" smtClean="0"/>
              <a:t>За				</a:t>
            </a:r>
          </a:p>
          <a:p>
            <a:pPr marL="514350" indent="-514350">
              <a:buNone/>
            </a:pPr>
            <a:r>
              <a:rPr lang="ru-RU" dirty="0" err="1" smtClean="0"/>
              <a:t>Зо</a:t>
            </a:r>
            <a:r>
              <a:rPr lang="ru-RU" dirty="0" smtClean="0"/>
              <a:t>				</a:t>
            </a:r>
          </a:p>
          <a:p>
            <a:pPr marL="514350" indent="-514350">
              <a:buNone/>
            </a:pPr>
            <a:r>
              <a:rPr lang="ru-RU" dirty="0" err="1" smtClean="0"/>
              <a:t>Зу</a:t>
            </a:r>
            <a:r>
              <a:rPr lang="ru-RU" dirty="0" smtClean="0"/>
              <a:t>				</a:t>
            </a:r>
          </a:p>
          <a:p>
            <a:pPr marL="514350" indent="-514350">
              <a:buNone/>
            </a:pPr>
            <a:r>
              <a:rPr lang="ru-RU" dirty="0" err="1" smtClean="0"/>
              <a:t>Зы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err="1" smtClean="0"/>
              <a:t>Зе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err="1" smtClean="0"/>
              <a:t>Зя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err="1" smtClean="0"/>
              <a:t>Зю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err="1" smtClean="0"/>
              <a:t>Зи</a:t>
            </a:r>
            <a:r>
              <a:rPr lang="ru-RU" dirty="0" smtClean="0"/>
              <a:t>			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412776"/>
          <a:ext cx="12961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3861048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r>
              <a:rPr lang="ru-RU" dirty="0" smtClean="0"/>
              <a:t>«Алгоритм чтения».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Читаю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Понимаю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Объясняю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Составляю предложения.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Узоры на стекле</a:t>
            </a:r>
            <a:endParaRPr lang="ru-RU" dirty="0"/>
          </a:p>
        </p:txBody>
      </p:sp>
      <p:pic>
        <p:nvPicPr>
          <p:cNvPr id="4" name="Содержимое 3" descr="uzory_na_stekle_5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715000" cy="393382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Снег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wpapers_ru_Часовня-зим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46238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213</TotalTime>
  <Words>52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к уроку: Изучаем букву З, з.</vt:lpstr>
      <vt:lpstr>Слайд 2</vt:lpstr>
      <vt:lpstr>Слайд 3</vt:lpstr>
      <vt:lpstr>Плакат со схемами:</vt:lpstr>
      <vt:lpstr>Слайд 5</vt:lpstr>
      <vt:lpstr>Слайд 6</vt:lpstr>
      <vt:lpstr> «Алгоритм чтения».</vt:lpstr>
      <vt:lpstr>Узоры на стекле</vt:lpstr>
      <vt:lpstr>Снег </vt:lpstr>
      <vt:lpstr>Гололёд </vt:lpstr>
      <vt:lpstr>  Вьюга</vt:lpstr>
      <vt:lpstr>Иней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уроку: Изучаем букву З, з.</dc:title>
  <dc:creator>1</dc:creator>
  <cp:lastModifiedBy>1</cp:lastModifiedBy>
  <cp:revision>23</cp:revision>
  <dcterms:created xsi:type="dcterms:W3CDTF">2012-08-10T15:35:12Z</dcterms:created>
  <dcterms:modified xsi:type="dcterms:W3CDTF">2012-08-15T19:04:20Z</dcterms:modified>
</cp:coreProperties>
</file>