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0" r:id="rId2"/>
    <p:sldId id="262" r:id="rId3"/>
    <p:sldId id="263" r:id="rId4"/>
    <p:sldId id="261" r:id="rId5"/>
    <p:sldId id="25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im0-tub-ru.yandex.net/i?id=842a75dc3979ceea821656b9b189adee&amp;n=33&amp;h=190&amp;w=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7572428" cy="65102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1142976" y="357166"/>
            <a:ext cx="7143800" cy="18620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Апельсин</a:t>
            </a:r>
            <a:endParaRPr lang="ru-RU" sz="115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_2\Desktop\5г1\IMG_1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_2\Desktop\5г1\IMG_11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1142984"/>
            <a:ext cx="8643999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_2\Desktop\5г1\IMG_1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14290"/>
            <a:ext cx="707656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_2\Desktop\5г1\IMG_12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 bwMode="auto">
          <a:xfrm>
            <a:off x="774675" y="714355"/>
            <a:ext cx="7583539" cy="5687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im0-tub-ru.yandex.net/i?id=a94ebaac24c219a43812f86ca40a93b9&amp;n=33&amp;h=190&amp;w=253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785786" y="428604"/>
            <a:ext cx="8001056" cy="600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</TotalTime>
  <Words>1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Литосферная плита</dc:title>
  <dc:creator>Дом</dc:creator>
  <cp:lastModifiedBy>Илья Гилев</cp:lastModifiedBy>
  <cp:revision>13</cp:revision>
  <dcterms:created xsi:type="dcterms:W3CDTF">2015-09-16T09:22:41Z</dcterms:created>
  <dcterms:modified xsi:type="dcterms:W3CDTF">2016-02-13T21:05:12Z</dcterms:modified>
</cp:coreProperties>
</file>