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5" r:id="rId6"/>
    <p:sldId id="261" r:id="rId7"/>
    <p:sldId id="262" r:id="rId8"/>
    <p:sldId id="263" r:id="rId9"/>
    <p:sldId id="268" r:id="rId10"/>
    <p:sldId id="264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0000"/>
    <a:srgbClr val="F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139" autoAdjust="0"/>
  </p:normalViewPr>
  <p:slideViewPr>
    <p:cSldViewPr>
      <p:cViewPr varScale="1">
        <p:scale>
          <a:sx n="60" d="100"/>
          <a:sy n="60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6B4F8D-2C2C-4192-94CC-16C9667E8BDE}" type="doc">
      <dgm:prSet loTypeId="urn:microsoft.com/office/officeart/2005/8/layout/radial1" loCatId="relationship" qsTypeId="urn:microsoft.com/office/officeart/2005/8/quickstyle/3d1" qsCatId="3D" csTypeId="urn:microsoft.com/office/officeart/2005/8/colors/colorful3" csCatId="colorful" phldr="1"/>
      <dgm:spPr/>
    </dgm:pt>
    <dgm:pt modelId="{F5B15ABD-4568-4858-9FBE-0710E5F8CAF3}">
      <dgm:prSet phldrT="[Текст]" custT="1"/>
      <dgm:spPr>
        <a:effectLst>
          <a:reflection blurRad="6350" stA="52000" endA="300" endPos="35000" dir="5400000" sy="-100000" algn="bl" rotWithShape="0"/>
        </a:effectLst>
      </dgm:spPr>
      <dgm:t>
        <a:bodyPr/>
        <a:lstStyle/>
        <a:p>
          <a:r>
            <a:rPr lang="ru-RU" sz="2400" dirty="0" smtClean="0"/>
            <a:t>Воздушная ударная (взрывная) волна;</a:t>
          </a:r>
          <a:endParaRPr lang="ru-RU" sz="2400" dirty="0"/>
        </a:p>
      </dgm:t>
    </dgm:pt>
    <dgm:pt modelId="{EC2D4201-E40A-4AEA-AA18-C74E142220CD}" type="parTrans" cxnId="{AD13A9FF-F641-4FC5-9302-13FD649FE3C3}">
      <dgm:prSet/>
      <dgm:spPr/>
      <dgm:t>
        <a:bodyPr/>
        <a:lstStyle/>
        <a:p>
          <a:endParaRPr lang="ru-RU" dirty="0"/>
        </a:p>
      </dgm:t>
    </dgm:pt>
    <dgm:pt modelId="{24775DE0-8D01-479B-A647-65DFEFEBAE29}" type="sibTrans" cxnId="{AD13A9FF-F641-4FC5-9302-13FD649FE3C3}">
      <dgm:prSet/>
      <dgm:spPr/>
      <dgm:t>
        <a:bodyPr/>
        <a:lstStyle/>
        <a:p>
          <a:endParaRPr lang="ru-RU"/>
        </a:p>
      </dgm:t>
    </dgm:pt>
    <dgm:pt modelId="{69432185-ACF5-4C2C-B58F-C13D9BE85C7E}">
      <dgm:prSet custT="1"/>
      <dgm:spPr>
        <a:effectLst>
          <a:reflection blurRad="6350" stA="52000" endA="300" endPos="35000" dir="5400000" sy="-100000" algn="bl" rotWithShape="0"/>
        </a:effectLst>
      </dgm:spPr>
      <dgm:t>
        <a:bodyPr/>
        <a:lstStyle/>
        <a:p>
          <a:r>
            <a:rPr lang="ru-RU" sz="1800" b="1" dirty="0" smtClean="0"/>
            <a:t>Осколочные поля, создаваемые летящими обломками предметов и конструкций, пострадавших в результате взрыва</a:t>
          </a:r>
          <a:r>
            <a:rPr lang="ru-RU" sz="1600" b="1" dirty="0" smtClean="0"/>
            <a:t>.</a:t>
          </a:r>
        </a:p>
      </dgm:t>
    </dgm:pt>
    <dgm:pt modelId="{6E8FA7CD-9D96-4257-8F85-DFE822950B3D}" type="parTrans" cxnId="{A7DF5DC5-8947-4EE3-8E5B-5051D8775408}">
      <dgm:prSet/>
      <dgm:spPr/>
      <dgm:t>
        <a:bodyPr/>
        <a:lstStyle/>
        <a:p>
          <a:endParaRPr lang="ru-RU" dirty="0"/>
        </a:p>
      </dgm:t>
    </dgm:pt>
    <dgm:pt modelId="{6B653025-8861-4A92-AA39-B535BC1D5ACA}" type="sibTrans" cxnId="{A7DF5DC5-8947-4EE3-8E5B-5051D8775408}">
      <dgm:prSet/>
      <dgm:spPr/>
      <dgm:t>
        <a:bodyPr/>
        <a:lstStyle/>
        <a:p>
          <a:endParaRPr lang="ru-RU"/>
        </a:p>
      </dgm:t>
    </dgm:pt>
    <dgm:pt modelId="{469C055D-30CA-462A-A764-728A4CC87B95}">
      <dgm:prSet phldrT="[Текст]"/>
      <dgm:spPr>
        <a:effectLst>
          <a:reflection blurRad="6350" stA="52000" endA="300" endPos="35000" dir="5400000" sy="-100000" algn="bl" rotWithShape="0"/>
        </a:effectLst>
      </dgm:spPr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Поражающие факторы взрыва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09B00B1-A44B-4141-8AE0-AD93AB7CBFE6}" type="parTrans" cxnId="{2B118F40-26FE-4302-8D82-48002DCDABE4}">
      <dgm:prSet/>
      <dgm:spPr/>
      <dgm:t>
        <a:bodyPr/>
        <a:lstStyle/>
        <a:p>
          <a:endParaRPr lang="ru-RU"/>
        </a:p>
      </dgm:t>
    </dgm:pt>
    <dgm:pt modelId="{F89E2EC2-3538-4448-880E-942366419854}" type="sibTrans" cxnId="{2B118F40-26FE-4302-8D82-48002DCDABE4}">
      <dgm:prSet/>
      <dgm:spPr/>
      <dgm:t>
        <a:bodyPr/>
        <a:lstStyle/>
        <a:p>
          <a:endParaRPr lang="ru-RU"/>
        </a:p>
      </dgm:t>
    </dgm:pt>
    <dgm:pt modelId="{EF159208-475C-4EA3-BC1B-761D152F3998}" type="pres">
      <dgm:prSet presAssocID="{5C6B4F8D-2C2C-4192-94CC-16C9667E8BDE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F087D2AB-9427-4B25-9D42-2C2AF75EF4F1}" type="pres">
      <dgm:prSet presAssocID="{469C055D-30CA-462A-A764-728A4CC87B95}" presName="centerShape" presStyleLbl="node0" presStyleIdx="0" presStyleCnt="1" custScaleX="198915" custScaleY="190266" custLinFactNeighborX="-3818" custLinFactNeighborY="-34164"/>
      <dgm:spPr/>
      <dgm:t>
        <a:bodyPr/>
        <a:lstStyle/>
        <a:p>
          <a:endParaRPr lang="ru-RU"/>
        </a:p>
      </dgm:t>
    </dgm:pt>
    <dgm:pt modelId="{E9748850-9168-4712-BA51-D3E77E17A47A}" type="pres">
      <dgm:prSet presAssocID="{EC2D4201-E40A-4AEA-AA18-C74E142220CD}" presName="Name9" presStyleLbl="parChTrans1D2" presStyleIdx="0" presStyleCnt="2"/>
      <dgm:spPr/>
      <dgm:t>
        <a:bodyPr/>
        <a:lstStyle/>
        <a:p>
          <a:endParaRPr lang="ru-RU"/>
        </a:p>
      </dgm:t>
    </dgm:pt>
    <dgm:pt modelId="{8F3A514B-E513-45F4-9EB9-882B2218438F}" type="pres">
      <dgm:prSet presAssocID="{EC2D4201-E40A-4AEA-AA18-C74E142220CD}" presName="connTx" presStyleLbl="parChTrans1D2" presStyleIdx="0" presStyleCnt="2"/>
      <dgm:spPr/>
      <dgm:t>
        <a:bodyPr/>
        <a:lstStyle/>
        <a:p>
          <a:endParaRPr lang="ru-RU"/>
        </a:p>
      </dgm:t>
    </dgm:pt>
    <dgm:pt modelId="{2C0C2B40-ECB8-4D6E-B34E-B1250FDB4570}" type="pres">
      <dgm:prSet presAssocID="{F5B15ABD-4568-4858-9FBE-0710E5F8CAF3}" presName="node" presStyleLbl="node1" presStyleIdx="0" presStyleCnt="2" custScaleX="178418" custScaleY="171543" custRadScaleRad="171710" custRadScaleInc="1328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417371-DF05-4C61-A510-B82E26A63443}" type="pres">
      <dgm:prSet presAssocID="{6E8FA7CD-9D96-4257-8F85-DFE822950B3D}" presName="Name9" presStyleLbl="parChTrans1D2" presStyleIdx="1" presStyleCnt="2"/>
      <dgm:spPr/>
      <dgm:t>
        <a:bodyPr/>
        <a:lstStyle/>
        <a:p>
          <a:endParaRPr lang="ru-RU"/>
        </a:p>
      </dgm:t>
    </dgm:pt>
    <dgm:pt modelId="{DC125E3A-F18E-469D-85D4-16C7B20C2F98}" type="pres">
      <dgm:prSet presAssocID="{6E8FA7CD-9D96-4257-8F85-DFE822950B3D}" presName="connTx" presStyleLbl="parChTrans1D2" presStyleIdx="1" presStyleCnt="2"/>
      <dgm:spPr/>
      <dgm:t>
        <a:bodyPr/>
        <a:lstStyle/>
        <a:p>
          <a:endParaRPr lang="ru-RU"/>
        </a:p>
      </dgm:t>
    </dgm:pt>
    <dgm:pt modelId="{F0FD3C63-C898-4CE8-9AA4-F120FFE0727D}" type="pres">
      <dgm:prSet presAssocID="{69432185-ACF5-4C2C-B58F-C13D9BE85C7E}" presName="node" presStyleLbl="node1" presStyleIdx="1" presStyleCnt="2" custScaleX="184171" custScaleY="174510" custRadScaleRad="144551" custRadScaleInc="643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BE83E8C-EE9B-459B-A46D-B298454ADFB3}" type="presOf" srcId="{6E8FA7CD-9D96-4257-8F85-DFE822950B3D}" destId="{45417371-DF05-4C61-A510-B82E26A63443}" srcOrd="0" destOrd="0" presId="urn:microsoft.com/office/officeart/2005/8/layout/radial1"/>
    <dgm:cxn modelId="{E8476C4B-176C-43E5-91B5-8860A8FF3E7D}" type="presOf" srcId="{5C6B4F8D-2C2C-4192-94CC-16C9667E8BDE}" destId="{EF159208-475C-4EA3-BC1B-761D152F3998}" srcOrd="0" destOrd="0" presId="urn:microsoft.com/office/officeart/2005/8/layout/radial1"/>
    <dgm:cxn modelId="{581377E7-9831-4C7D-8825-FB2FA64E62C6}" type="presOf" srcId="{469C055D-30CA-462A-A764-728A4CC87B95}" destId="{F087D2AB-9427-4B25-9D42-2C2AF75EF4F1}" srcOrd="0" destOrd="0" presId="urn:microsoft.com/office/officeart/2005/8/layout/radial1"/>
    <dgm:cxn modelId="{4651E0E1-8282-4C02-A5C7-66AF4101EF67}" type="presOf" srcId="{F5B15ABD-4568-4858-9FBE-0710E5F8CAF3}" destId="{2C0C2B40-ECB8-4D6E-B34E-B1250FDB4570}" srcOrd="0" destOrd="0" presId="urn:microsoft.com/office/officeart/2005/8/layout/radial1"/>
    <dgm:cxn modelId="{2DA34E32-64CB-4818-B008-80F7E5715601}" type="presOf" srcId="{EC2D4201-E40A-4AEA-AA18-C74E142220CD}" destId="{E9748850-9168-4712-BA51-D3E77E17A47A}" srcOrd="0" destOrd="0" presId="urn:microsoft.com/office/officeart/2005/8/layout/radial1"/>
    <dgm:cxn modelId="{AB88C7F8-FFE0-4447-888B-8799E315B16E}" type="presOf" srcId="{EC2D4201-E40A-4AEA-AA18-C74E142220CD}" destId="{8F3A514B-E513-45F4-9EB9-882B2218438F}" srcOrd="1" destOrd="0" presId="urn:microsoft.com/office/officeart/2005/8/layout/radial1"/>
    <dgm:cxn modelId="{2B118F40-26FE-4302-8D82-48002DCDABE4}" srcId="{5C6B4F8D-2C2C-4192-94CC-16C9667E8BDE}" destId="{469C055D-30CA-462A-A764-728A4CC87B95}" srcOrd="0" destOrd="0" parTransId="{709B00B1-A44B-4141-8AE0-AD93AB7CBFE6}" sibTransId="{F89E2EC2-3538-4448-880E-942366419854}"/>
    <dgm:cxn modelId="{AD13A9FF-F641-4FC5-9302-13FD649FE3C3}" srcId="{469C055D-30CA-462A-A764-728A4CC87B95}" destId="{F5B15ABD-4568-4858-9FBE-0710E5F8CAF3}" srcOrd="0" destOrd="0" parTransId="{EC2D4201-E40A-4AEA-AA18-C74E142220CD}" sibTransId="{24775DE0-8D01-479B-A647-65DFEFEBAE29}"/>
    <dgm:cxn modelId="{574CE2BB-4FFD-4BC1-BED9-A962F16BE350}" type="presOf" srcId="{69432185-ACF5-4C2C-B58F-C13D9BE85C7E}" destId="{F0FD3C63-C898-4CE8-9AA4-F120FFE0727D}" srcOrd="0" destOrd="0" presId="urn:microsoft.com/office/officeart/2005/8/layout/radial1"/>
    <dgm:cxn modelId="{A7DF5DC5-8947-4EE3-8E5B-5051D8775408}" srcId="{469C055D-30CA-462A-A764-728A4CC87B95}" destId="{69432185-ACF5-4C2C-B58F-C13D9BE85C7E}" srcOrd="1" destOrd="0" parTransId="{6E8FA7CD-9D96-4257-8F85-DFE822950B3D}" sibTransId="{6B653025-8861-4A92-AA39-B535BC1D5ACA}"/>
    <dgm:cxn modelId="{39F5B5E0-3808-419E-886F-3F61E82E4040}" type="presOf" srcId="{6E8FA7CD-9D96-4257-8F85-DFE822950B3D}" destId="{DC125E3A-F18E-469D-85D4-16C7B20C2F98}" srcOrd="1" destOrd="0" presId="urn:microsoft.com/office/officeart/2005/8/layout/radial1"/>
    <dgm:cxn modelId="{9ED03F63-8182-4691-9874-555D91B22BBE}" type="presParOf" srcId="{EF159208-475C-4EA3-BC1B-761D152F3998}" destId="{F087D2AB-9427-4B25-9D42-2C2AF75EF4F1}" srcOrd="0" destOrd="0" presId="urn:microsoft.com/office/officeart/2005/8/layout/radial1"/>
    <dgm:cxn modelId="{28E7BEF7-CB87-48E3-AD2E-BB1D0DD02A05}" type="presParOf" srcId="{EF159208-475C-4EA3-BC1B-761D152F3998}" destId="{E9748850-9168-4712-BA51-D3E77E17A47A}" srcOrd="1" destOrd="0" presId="urn:microsoft.com/office/officeart/2005/8/layout/radial1"/>
    <dgm:cxn modelId="{E5694C99-505B-4EDD-9010-92B0CACA7E61}" type="presParOf" srcId="{E9748850-9168-4712-BA51-D3E77E17A47A}" destId="{8F3A514B-E513-45F4-9EB9-882B2218438F}" srcOrd="0" destOrd="0" presId="urn:microsoft.com/office/officeart/2005/8/layout/radial1"/>
    <dgm:cxn modelId="{39331A2D-20AD-4665-9E40-8466158078DC}" type="presParOf" srcId="{EF159208-475C-4EA3-BC1B-761D152F3998}" destId="{2C0C2B40-ECB8-4D6E-B34E-B1250FDB4570}" srcOrd="2" destOrd="0" presId="urn:microsoft.com/office/officeart/2005/8/layout/radial1"/>
    <dgm:cxn modelId="{ACB33817-7588-4D98-9585-7FFB7EC34168}" type="presParOf" srcId="{EF159208-475C-4EA3-BC1B-761D152F3998}" destId="{45417371-DF05-4C61-A510-B82E26A63443}" srcOrd="3" destOrd="0" presId="urn:microsoft.com/office/officeart/2005/8/layout/radial1"/>
    <dgm:cxn modelId="{FFC53FA9-8E0E-4F2B-B1CC-932F68DE3C96}" type="presParOf" srcId="{45417371-DF05-4C61-A510-B82E26A63443}" destId="{DC125E3A-F18E-469D-85D4-16C7B20C2F98}" srcOrd="0" destOrd="0" presId="urn:microsoft.com/office/officeart/2005/8/layout/radial1"/>
    <dgm:cxn modelId="{4AACA1DF-5296-4286-9234-2FADEE9009C7}" type="presParOf" srcId="{EF159208-475C-4EA3-BC1B-761D152F3998}" destId="{F0FD3C63-C898-4CE8-9AA4-F120FFE0727D}" srcOrd="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23BC170-400E-4A62-89E4-83CB291A12FF}" type="doc">
      <dgm:prSet loTypeId="urn:microsoft.com/office/officeart/2005/8/layout/arrow5" loCatId="relationship" qsTypeId="urn:microsoft.com/office/officeart/2005/8/quickstyle/3d2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89096672-BA8D-4C89-B21B-35CB18D32BD1}">
      <dgm:prSet phldrT="[Текст]"/>
      <dgm:spPr>
        <a:effectLst>
          <a:outerShdw blurRad="50800" dist="38100" dir="2700000" algn="tl" rotWithShape="0">
            <a:prstClr val="black">
              <a:alpha val="40000"/>
            </a:prstClr>
          </a:outerShdw>
          <a:reflection blurRad="6350" stA="50000" endA="300" endPos="55000" dir="5400000" sy="-100000" algn="bl" rotWithShape="0"/>
        </a:effectLst>
      </dgm:spPr>
      <dgm:t>
        <a:bodyPr/>
        <a:lstStyle/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Пожар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0253A9F-7673-4A3F-A77F-3F305DA8EA4D}" type="parTrans" cxnId="{5829E8CC-2F6A-45BC-BAF2-F8CF1C6E8091}">
      <dgm:prSet/>
      <dgm:spPr/>
      <dgm:t>
        <a:bodyPr/>
        <a:lstStyle/>
        <a:p>
          <a:endParaRPr lang="ru-RU"/>
        </a:p>
      </dgm:t>
    </dgm:pt>
    <dgm:pt modelId="{762268C9-D296-4B01-AB89-0F42BFCE6A33}" type="sibTrans" cxnId="{5829E8CC-2F6A-45BC-BAF2-F8CF1C6E8091}">
      <dgm:prSet/>
      <dgm:spPr/>
      <dgm:t>
        <a:bodyPr/>
        <a:lstStyle/>
        <a:p>
          <a:endParaRPr lang="ru-RU"/>
        </a:p>
      </dgm:t>
    </dgm:pt>
    <dgm:pt modelId="{AA1965B2-D9D4-4C49-BC19-60020EE6A601}">
      <dgm:prSet phldrT="[Текст]"/>
      <dgm:spPr>
        <a:effectLst>
          <a:outerShdw blurRad="50800" dist="38100" dir="2700000" algn="tl" rotWithShape="0">
            <a:prstClr val="black">
              <a:alpha val="40000"/>
            </a:prstClr>
          </a:outerShdw>
          <a:reflection blurRad="6350" stA="50000" endA="300" endPos="55000" dir="5400000" sy="-100000" algn="bl" rotWithShape="0"/>
        </a:effectLst>
      </dgm:spPr>
      <dgm:t>
        <a:bodyPr/>
        <a:lstStyle/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Взрыв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62D7E11-F310-4920-8FC4-60952B5D9A5A}" type="parTrans" cxnId="{83016A18-3510-494F-99DD-A08F151E3963}">
      <dgm:prSet/>
      <dgm:spPr/>
      <dgm:t>
        <a:bodyPr/>
        <a:lstStyle/>
        <a:p>
          <a:endParaRPr lang="ru-RU"/>
        </a:p>
      </dgm:t>
    </dgm:pt>
    <dgm:pt modelId="{0CDF8297-4F5F-421B-80A3-3FAA7D08CA56}" type="sibTrans" cxnId="{83016A18-3510-494F-99DD-A08F151E3963}">
      <dgm:prSet/>
      <dgm:spPr/>
      <dgm:t>
        <a:bodyPr/>
        <a:lstStyle/>
        <a:p>
          <a:endParaRPr lang="ru-RU"/>
        </a:p>
      </dgm:t>
    </dgm:pt>
    <dgm:pt modelId="{FEBD42C2-81A0-4FAB-843D-9FA651819931}" type="pres">
      <dgm:prSet presAssocID="{023BC170-400E-4A62-89E4-83CB291A12F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65890CF-9829-4046-87BC-A6EEB3026CBC}" type="pres">
      <dgm:prSet presAssocID="{89096672-BA8D-4C89-B21B-35CB18D32BD1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F0DFB3-5A76-4E87-8A31-24BD3ECD09C2}" type="pres">
      <dgm:prSet presAssocID="{AA1965B2-D9D4-4C49-BC19-60020EE6A601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3016A18-3510-494F-99DD-A08F151E3963}" srcId="{023BC170-400E-4A62-89E4-83CB291A12FF}" destId="{AA1965B2-D9D4-4C49-BC19-60020EE6A601}" srcOrd="1" destOrd="0" parTransId="{262D7E11-F310-4920-8FC4-60952B5D9A5A}" sibTransId="{0CDF8297-4F5F-421B-80A3-3FAA7D08CA56}"/>
    <dgm:cxn modelId="{5829E8CC-2F6A-45BC-BAF2-F8CF1C6E8091}" srcId="{023BC170-400E-4A62-89E4-83CB291A12FF}" destId="{89096672-BA8D-4C89-B21B-35CB18D32BD1}" srcOrd="0" destOrd="0" parTransId="{E0253A9F-7673-4A3F-A77F-3F305DA8EA4D}" sibTransId="{762268C9-D296-4B01-AB89-0F42BFCE6A33}"/>
    <dgm:cxn modelId="{6C34D47B-CBCA-4A57-B0D4-7AAB5B8B96A3}" type="presOf" srcId="{023BC170-400E-4A62-89E4-83CB291A12FF}" destId="{FEBD42C2-81A0-4FAB-843D-9FA651819931}" srcOrd="0" destOrd="0" presId="urn:microsoft.com/office/officeart/2005/8/layout/arrow5"/>
    <dgm:cxn modelId="{9C0BEA16-25AF-4643-9E6A-937968E08571}" type="presOf" srcId="{89096672-BA8D-4C89-B21B-35CB18D32BD1}" destId="{765890CF-9829-4046-87BC-A6EEB3026CBC}" srcOrd="0" destOrd="0" presId="urn:microsoft.com/office/officeart/2005/8/layout/arrow5"/>
    <dgm:cxn modelId="{5D2A1962-1201-4E28-9B8B-EA5A47226908}" type="presOf" srcId="{AA1965B2-D9D4-4C49-BC19-60020EE6A601}" destId="{AAF0DFB3-5A76-4E87-8A31-24BD3ECD09C2}" srcOrd="0" destOrd="0" presId="urn:microsoft.com/office/officeart/2005/8/layout/arrow5"/>
    <dgm:cxn modelId="{1167E391-FBC6-4C96-B664-C9E7C4DDC674}" type="presParOf" srcId="{FEBD42C2-81A0-4FAB-843D-9FA651819931}" destId="{765890CF-9829-4046-87BC-A6EEB3026CBC}" srcOrd="0" destOrd="0" presId="urn:microsoft.com/office/officeart/2005/8/layout/arrow5"/>
    <dgm:cxn modelId="{2F6393CA-E117-4506-B03A-41557940B7B2}" type="presParOf" srcId="{FEBD42C2-81A0-4FAB-843D-9FA651819931}" destId="{AAF0DFB3-5A76-4E87-8A31-24BD3ECD09C2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9DA40C5-9332-4FC0-83AA-D4A488453E3F}" type="doc">
      <dgm:prSet loTypeId="urn:microsoft.com/office/officeart/2005/8/layout/radial4" loCatId="relationship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2A90092C-4391-4812-9F15-FC99868D78E4}">
      <dgm:prSet phldrT="[Текст]" custT="1"/>
      <dgm:spPr>
        <a:effectLst>
          <a:reflection blurRad="6350" stA="52000" endA="300" endPos="35000" dir="5400000" sy="-100000" algn="bl" rotWithShape="0"/>
        </a:effectLst>
      </dgm:spPr>
      <dgm:t>
        <a:bodyPr/>
        <a:lstStyle/>
        <a:p>
          <a:r>
            <a: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Отсутствие контроля</a:t>
          </a:r>
          <a:endParaRPr lang="ru-RU" sz="2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C53D9D2-306C-4783-8F0B-9DA72A5578E9}" type="parTrans" cxnId="{8611FEC4-C6E5-4F1F-8532-C52AB7AF600C}">
      <dgm:prSet/>
      <dgm:spPr/>
      <dgm:t>
        <a:bodyPr/>
        <a:lstStyle/>
        <a:p>
          <a:endParaRPr lang="ru-RU" dirty="0"/>
        </a:p>
      </dgm:t>
    </dgm:pt>
    <dgm:pt modelId="{EAE04EF1-3B61-415A-A681-4F30CC493365}" type="sibTrans" cxnId="{8611FEC4-C6E5-4F1F-8532-C52AB7AF600C}">
      <dgm:prSet/>
      <dgm:spPr/>
      <dgm:t>
        <a:bodyPr/>
        <a:lstStyle/>
        <a:p>
          <a:endParaRPr lang="ru-RU"/>
        </a:p>
      </dgm:t>
    </dgm:pt>
    <dgm:pt modelId="{6E3F5AF2-4EEA-4AAF-AE68-D6C1212DB9B9}">
      <dgm:prSet phldrT="[Текст]" custT="1"/>
      <dgm:spPr>
        <a:effectLst>
          <a:reflection blurRad="6350" stA="52000" endA="300" endPos="35000" dir="5400000" sy="-100000" algn="bl" rotWithShape="0"/>
        </a:effectLst>
      </dgm:spPr>
      <dgm:t>
        <a:bodyPr/>
        <a:lstStyle/>
        <a:p>
          <a:r>
            <a: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Горючее вещество или материалы</a:t>
          </a:r>
          <a:endParaRPr lang="ru-RU" sz="2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221B0A4-E75F-4BDE-ADBD-70E3C6EE1EBE}" type="parTrans" cxnId="{58E0A71D-D22E-4BFC-9542-019A114B1474}">
      <dgm:prSet/>
      <dgm:spPr/>
      <dgm:t>
        <a:bodyPr/>
        <a:lstStyle/>
        <a:p>
          <a:endParaRPr lang="ru-RU" dirty="0"/>
        </a:p>
      </dgm:t>
    </dgm:pt>
    <dgm:pt modelId="{E16149D1-D529-45DD-95FA-921E8F05A349}" type="sibTrans" cxnId="{58E0A71D-D22E-4BFC-9542-019A114B1474}">
      <dgm:prSet/>
      <dgm:spPr/>
      <dgm:t>
        <a:bodyPr/>
        <a:lstStyle/>
        <a:p>
          <a:endParaRPr lang="ru-RU"/>
        </a:p>
      </dgm:t>
    </dgm:pt>
    <dgm:pt modelId="{C44CB35F-A88F-4F49-80E0-B12E7EC1F071}">
      <dgm:prSet phldrT="[Текст]" custT="1"/>
      <dgm:spPr>
        <a:effectLst>
          <a:reflection blurRad="6350" stA="52000" endA="300" endPos="35000" dir="5400000" sy="-100000" algn="bl" rotWithShape="0"/>
        </a:effectLst>
      </dgm:spPr>
      <dgm:t>
        <a:bodyPr/>
        <a:lstStyle/>
        <a:p>
          <a:r>
            <a: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Окислитель (О2 или некоторые другие элементы и соединения)</a:t>
          </a:r>
          <a:endParaRPr lang="ru-RU" sz="2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F7B24BD-33DC-4311-9C3B-E7A4E11CF4E0}" type="parTrans" cxnId="{A980DE84-D173-4FE4-8D02-6FBC692F4217}">
      <dgm:prSet/>
      <dgm:spPr/>
      <dgm:t>
        <a:bodyPr/>
        <a:lstStyle/>
        <a:p>
          <a:endParaRPr lang="ru-RU" dirty="0"/>
        </a:p>
      </dgm:t>
    </dgm:pt>
    <dgm:pt modelId="{D725F88A-2322-4A03-BD1A-2693B0B1A65A}" type="sibTrans" cxnId="{A980DE84-D173-4FE4-8D02-6FBC692F4217}">
      <dgm:prSet/>
      <dgm:spPr/>
      <dgm:t>
        <a:bodyPr/>
        <a:lstStyle/>
        <a:p>
          <a:endParaRPr lang="ru-RU"/>
        </a:p>
      </dgm:t>
    </dgm:pt>
    <dgm:pt modelId="{19F98DA4-02DE-4B0A-B248-233C01BA484E}">
      <dgm:prSet phldrT="[Текст]" custT="1"/>
      <dgm:spPr>
        <a:effectLst>
          <a:reflection blurRad="6350" stA="52000" endA="300" endPos="35000" dir="5400000" sy="-100000" algn="bl" rotWithShape="0"/>
        </a:effectLst>
      </dgm:spPr>
      <dgm:t>
        <a:bodyPr/>
        <a:lstStyle/>
        <a:p>
          <a:r>
            <a: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Источник воспламенения</a:t>
          </a:r>
          <a:endParaRPr lang="ru-RU" sz="2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F76644C-6931-4FA8-88CD-7149BC337E95}" type="parTrans" cxnId="{C50F89CB-D68C-4F80-A192-C362B4A70C81}">
      <dgm:prSet/>
      <dgm:spPr/>
      <dgm:t>
        <a:bodyPr/>
        <a:lstStyle/>
        <a:p>
          <a:endParaRPr lang="ru-RU" dirty="0"/>
        </a:p>
      </dgm:t>
    </dgm:pt>
    <dgm:pt modelId="{20989740-7688-4304-94EF-F87BD8F21C01}" type="sibTrans" cxnId="{C50F89CB-D68C-4F80-A192-C362B4A70C81}">
      <dgm:prSet/>
      <dgm:spPr/>
      <dgm:t>
        <a:bodyPr/>
        <a:lstStyle/>
        <a:p>
          <a:endParaRPr lang="ru-RU"/>
        </a:p>
      </dgm:t>
    </dgm:pt>
    <dgm:pt modelId="{8DB8E4FD-3A56-403F-B4B7-E9B7F54C9892}">
      <dgm:prSet phldrT="[Текст]" custT="1"/>
      <dgm:spPr>
        <a:effectLst>
          <a:reflection blurRad="6350" stA="52000" endA="300" endPos="35000" dir="5400000" sy="-100000" algn="bl" rotWithShape="0"/>
        </a:effectLst>
      </dgm:spPr>
      <dgm:t>
        <a:bodyPr/>
        <a:lstStyle/>
        <a:p>
          <a:r>
            <a:rPr lang="ru-RU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Пожар</a:t>
          </a:r>
          <a:endParaRPr lang="ru-RU" sz="3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641D95F-F88E-49B1-9FB9-EDDC3C485997}" type="parTrans" cxnId="{E78F3F54-3083-462E-AF28-DE419E8AB3F0}">
      <dgm:prSet/>
      <dgm:spPr/>
      <dgm:t>
        <a:bodyPr/>
        <a:lstStyle/>
        <a:p>
          <a:endParaRPr lang="ru-RU"/>
        </a:p>
      </dgm:t>
    </dgm:pt>
    <dgm:pt modelId="{0AFD3CFE-179C-42EF-B590-449120E28BB1}" type="sibTrans" cxnId="{E78F3F54-3083-462E-AF28-DE419E8AB3F0}">
      <dgm:prSet/>
      <dgm:spPr/>
      <dgm:t>
        <a:bodyPr/>
        <a:lstStyle/>
        <a:p>
          <a:endParaRPr lang="ru-RU"/>
        </a:p>
      </dgm:t>
    </dgm:pt>
    <dgm:pt modelId="{C4EEB477-FCD3-4F5C-AE88-036534BE0F4B}" type="pres">
      <dgm:prSet presAssocID="{D9DA40C5-9332-4FC0-83AA-D4A488453E3F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E97EE9C-6E81-437B-933B-7B4647DB96BC}" type="pres">
      <dgm:prSet presAssocID="{8DB8E4FD-3A56-403F-B4B7-E9B7F54C9892}" presName="centerShape" presStyleLbl="node0" presStyleIdx="0" presStyleCnt="1" custScaleX="110873" custScaleY="115491"/>
      <dgm:spPr/>
      <dgm:t>
        <a:bodyPr/>
        <a:lstStyle/>
        <a:p>
          <a:endParaRPr lang="ru-RU"/>
        </a:p>
      </dgm:t>
    </dgm:pt>
    <dgm:pt modelId="{5BFAAA58-4D29-4804-B102-B31DDB77301E}" type="pres">
      <dgm:prSet presAssocID="{1C53D9D2-306C-4783-8F0B-9DA72A5578E9}" presName="parTrans" presStyleLbl="bgSibTrans2D1" presStyleIdx="0" presStyleCnt="4"/>
      <dgm:spPr/>
      <dgm:t>
        <a:bodyPr/>
        <a:lstStyle/>
        <a:p>
          <a:endParaRPr lang="ru-RU"/>
        </a:p>
      </dgm:t>
    </dgm:pt>
    <dgm:pt modelId="{760300BB-A841-4A7C-94BE-1D16F363B569}" type="pres">
      <dgm:prSet presAssocID="{2A90092C-4391-4812-9F15-FC99868D78E4}" presName="node" presStyleLbl="node1" presStyleIdx="0" presStyleCnt="4" custScaleX="109341" custScaleY="1000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7C2E26-2033-4221-925E-7093BBF3789C}" type="pres">
      <dgm:prSet presAssocID="{E221B0A4-E75F-4BDE-ADBD-70E3C6EE1EBE}" presName="parTrans" presStyleLbl="bgSibTrans2D1" presStyleIdx="1" presStyleCnt="4"/>
      <dgm:spPr/>
      <dgm:t>
        <a:bodyPr/>
        <a:lstStyle/>
        <a:p>
          <a:endParaRPr lang="ru-RU"/>
        </a:p>
      </dgm:t>
    </dgm:pt>
    <dgm:pt modelId="{6C5FD8E7-B4E3-4297-B3D3-C6F099214415}" type="pres">
      <dgm:prSet presAssocID="{6E3F5AF2-4EEA-4AAF-AE68-D6C1212DB9B9}" presName="node" presStyleLbl="node1" presStyleIdx="1" presStyleCnt="4" custScaleX="109341" custScaleY="1000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20856A-A129-486B-9DFC-031AFD06952D}" type="pres">
      <dgm:prSet presAssocID="{6F7B24BD-33DC-4311-9C3B-E7A4E11CF4E0}" presName="parTrans" presStyleLbl="bgSibTrans2D1" presStyleIdx="2" presStyleCnt="4"/>
      <dgm:spPr/>
      <dgm:t>
        <a:bodyPr/>
        <a:lstStyle/>
        <a:p>
          <a:endParaRPr lang="ru-RU"/>
        </a:p>
      </dgm:t>
    </dgm:pt>
    <dgm:pt modelId="{8A8EA19B-669A-44A7-BC98-5A9A051EACCE}" type="pres">
      <dgm:prSet presAssocID="{C44CB35F-A88F-4F49-80E0-B12E7EC1F071}" presName="node" presStyleLbl="node1" presStyleIdx="2" presStyleCnt="4" custScaleX="137872" custScaleY="1000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BA04ED-617E-438C-99AC-160509568A4D}" type="pres">
      <dgm:prSet presAssocID="{EF76644C-6931-4FA8-88CD-7149BC337E95}" presName="parTrans" presStyleLbl="bgSibTrans2D1" presStyleIdx="3" presStyleCnt="4"/>
      <dgm:spPr/>
      <dgm:t>
        <a:bodyPr/>
        <a:lstStyle/>
        <a:p>
          <a:endParaRPr lang="ru-RU"/>
        </a:p>
      </dgm:t>
    </dgm:pt>
    <dgm:pt modelId="{E1972684-B61F-4809-80DD-31D49A6C0190}" type="pres">
      <dgm:prSet presAssocID="{19F98DA4-02DE-4B0A-B248-233C01BA484E}" presName="node" presStyleLbl="node1" presStyleIdx="3" presStyleCnt="4" custScaleX="109341" custScaleY="100069" custRadScaleRad="105647" custRadScaleInc="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7DDF5D4-2113-42C6-B83B-6E286C01AF8E}" type="presOf" srcId="{EF76644C-6931-4FA8-88CD-7149BC337E95}" destId="{5FBA04ED-617E-438C-99AC-160509568A4D}" srcOrd="0" destOrd="0" presId="urn:microsoft.com/office/officeart/2005/8/layout/radial4"/>
    <dgm:cxn modelId="{C50F89CB-D68C-4F80-A192-C362B4A70C81}" srcId="{8DB8E4FD-3A56-403F-B4B7-E9B7F54C9892}" destId="{19F98DA4-02DE-4B0A-B248-233C01BA484E}" srcOrd="3" destOrd="0" parTransId="{EF76644C-6931-4FA8-88CD-7149BC337E95}" sibTransId="{20989740-7688-4304-94EF-F87BD8F21C01}"/>
    <dgm:cxn modelId="{A980DE84-D173-4FE4-8D02-6FBC692F4217}" srcId="{8DB8E4FD-3A56-403F-B4B7-E9B7F54C9892}" destId="{C44CB35F-A88F-4F49-80E0-B12E7EC1F071}" srcOrd="2" destOrd="0" parTransId="{6F7B24BD-33DC-4311-9C3B-E7A4E11CF4E0}" sibTransId="{D725F88A-2322-4A03-BD1A-2693B0B1A65A}"/>
    <dgm:cxn modelId="{8565A056-E33A-4A4F-8E50-E925969A3E32}" type="presOf" srcId="{1C53D9D2-306C-4783-8F0B-9DA72A5578E9}" destId="{5BFAAA58-4D29-4804-B102-B31DDB77301E}" srcOrd="0" destOrd="0" presId="urn:microsoft.com/office/officeart/2005/8/layout/radial4"/>
    <dgm:cxn modelId="{E78F3F54-3083-462E-AF28-DE419E8AB3F0}" srcId="{D9DA40C5-9332-4FC0-83AA-D4A488453E3F}" destId="{8DB8E4FD-3A56-403F-B4B7-E9B7F54C9892}" srcOrd="0" destOrd="0" parTransId="{A641D95F-F88E-49B1-9FB9-EDDC3C485997}" sibTransId="{0AFD3CFE-179C-42EF-B590-449120E28BB1}"/>
    <dgm:cxn modelId="{58E0A71D-D22E-4BFC-9542-019A114B1474}" srcId="{8DB8E4FD-3A56-403F-B4B7-E9B7F54C9892}" destId="{6E3F5AF2-4EEA-4AAF-AE68-D6C1212DB9B9}" srcOrd="1" destOrd="0" parTransId="{E221B0A4-E75F-4BDE-ADBD-70E3C6EE1EBE}" sibTransId="{E16149D1-D529-45DD-95FA-921E8F05A349}"/>
    <dgm:cxn modelId="{8611FEC4-C6E5-4F1F-8532-C52AB7AF600C}" srcId="{8DB8E4FD-3A56-403F-B4B7-E9B7F54C9892}" destId="{2A90092C-4391-4812-9F15-FC99868D78E4}" srcOrd="0" destOrd="0" parTransId="{1C53D9D2-306C-4783-8F0B-9DA72A5578E9}" sibTransId="{EAE04EF1-3B61-415A-A681-4F30CC493365}"/>
    <dgm:cxn modelId="{2E3ED860-B580-4254-B9AA-17999C507F42}" type="presOf" srcId="{8DB8E4FD-3A56-403F-B4B7-E9B7F54C9892}" destId="{4E97EE9C-6E81-437B-933B-7B4647DB96BC}" srcOrd="0" destOrd="0" presId="urn:microsoft.com/office/officeart/2005/8/layout/radial4"/>
    <dgm:cxn modelId="{5E638A31-0681-4449-A0EE-1B7021115E03}" type="presOf" srcId="{6E3F5AF2-4EEA-4AAF-AE68-D6C1212DB9B9}" destId="{6C5FD8E7-B4E3-4297-B3D3-C6F099214415}" srcOrd="0" destOrd="0" presId="urn:microsoft.com/office/officeart/2005/8/layout/radial4"/>
    <dgm:cxn modelId="{AF6C62C4-4F3B-4F44-B1F4-379A4238C9FF}" type="presOf" srcId="{6F7B24BD-33DC-4311-9C3B-E7A4E11CF4E0}" destId="{1A20856A-A129-486B-9DFC-031AFD06952D}" srcOrd="0" destOrd="0" presId="urn:microsoft.com/office/officeart/2005/8/layout/radial4"/>
    <dgm:cxn modelId="{DCFEB4E0-BDED-4C47-A1E1-B94BD291096D}" type="presOf" srcId="{2A90092C-4391-4812-9F15-FC99868D78E4}" destId="{760300BB-A841-4A7C-94BE-1D16F363B569}" srcOrd="0" destOrd="0" presId="urn:microsoft.com/office/officeart/2005/8/layout/radial4"/>
    <dgm:cxn modelId="{CCF966AF-104E-4F84-827F-45DDBDE2CB27}" type="presOf" srcId="{E221B0A4-E75F-4BDE-ADBD-70E3C6EE1EBE}" destId="{007C2E26-2033-4221-925E-7093BBF3789C}" srcOrd="0" destOrd="0" presId="urn:microsoft.com/office/officeart/2005/8/layout/radial4"/>
    <dgm:cxn modelId="{8E771C63-D9F2-4117-85E8-1C6AFD0B337F}" type="presOf" srcId="{19F98DA4-02DE-4B0A-B248-233C01BA484E}" destId="{E1972684-B61F-4809-80DD-31D49A6C0190}" srcOrd="0" destOrd="0" presId="urn:microsoft.com/office/officeart/2005/8/layout/radial4"/>
    <dgm:cxn modelId="{BB4FCE4B-DBDF-4A55-996D-50420B751C64}" type="presOf" srcId="{D9DA40C5-9332-4FC0-83AA-D4A488453E3F}" destId="{C4EEB477-FCD3-4F5C-AE88-036534BE0F4B}" srcOrd="0" destOrd="0" presId="urn:microsoft.com/office/officeart/2005/8/layout/radial4"/>
    <dgm:cxn modelId="{73896F73-47BC-48E6-8D96-4748D3CA121F}" type="presOf" srcId="{C44CB35F-A88F-4F49-80E0-B12E7EC1F071}" destId="{8A8EA19B-669A-44A7-BC98-5A9A051EACCE}" srcOrd="0" destOrd="0" presId="urn:microsoft.com/office/officeart/2005/8/layout/radial4"/>
    <dgm:cxn modelId="{82CF6628-1CAC-4BDF-8BFB-9996C597B65E}" type="presParOf" srcId="{C4EEB477-FCD3-4F5C-AE88-036534BE0F4B}" destId="{4E97EE9C-6E81-437B-933B-7B4647DB96BC}" srcOrd="0" destOrd="0" presId="urn:microsoft.com/office/officeart/2005/8/layout/radial4"/>
    <dgm:cxn modelId="{87067BE3-8E93-4F07-B95C-38AF672227E5}" type="presParOf" srcId="{C4EEB477-FCD3-4F5C-AE88-036534BE0F4B}" destId="{5BFAAA58-4D29-4804-B102-B31DDB77301E}" srcOrd="1" destOrd="0" presId="urn:microsoft.com/office/officeart/2005/8/layout/radial4"/>
    <dgm:cxn modelId="{1C55A0AD-70B3-4F4B-B91D-B3F125828BD2}" type="presParOf" srcId="{C4EEB477-FCD3-4F5C-AE88-036534BE0F4B}" destId="{760300BB-A841-4A7C-94BE-1D16F363B569}" srcOrd="2" destOrd="0" presId="urn:microsoft.com/office/officeart/2005/8/layout/radial4"/>
    <dgm:cxn modelId="{ADF31220-9616-481D-83BD-E3B68185A248}" type="presParOf" srcId="{C4EEB477-FCD3-4F5C-AE88-036534BE0F4B}" destId="{007C2E26-2033-4221-925E-7093BBF3789C}" srcOrd="3" destOrd="0" presId="urn:microsoft.com/office/officeart/2005/8/layout/radial4"/>
    <dgm:cxn modelId="{E790CE1C-461D-48CE-B4B8-A25B3EC2F074}" type="presParOf" srcId="{C4EEB477-FCD3-4F5C-AE88-036534BE0F4B}" destId="{6C5FD8E7-B4E3-4297-B3D3-C6F099214415}" srcOrd="4" destOrd="0" presId="urn:microsoft.com/office/officeart/2005/8/layout/radial4"/>
    <dgm:cxn modelId="{71FAD335-0915-4B81-8FA8-4663B12EBC9F}" type="presParOf" srcId="{C4EEB477-FCD3-4F5C-AE88-036534BE0F4B}" destId="{1A20856A-A129-486B-9DFC-031AFD06952D}" srcOrd="5" destOrd="0" presId="urn:microsoft.com/office/officeart/2005/8/layout/radial4"/>
    <dgm:cxn modelId="{7B079529-E38A-41C4-B500-668A7172B78D}" type="presParOf" srcId="{C4EEB477-FCD3-4F5C-AE88-036534BE0F4B}" destId="{8A8EA19B-669A-44A7-BC98-5A9A051EACCE}" srcOrd="6" destOrd="0" presId="urn:microsoft.com/office/officeart/2005/8/layout/radial4"/>
    <dgm:cxn modelId="{0E95368C-B1E4-4D50-B14C-4F841E1AFE3A}" type="presParOf" srcId="{C4EEB477-FCD3-4F5C-AE88-036534BE0F4B}" destId="{5FBA04ED-617E-438C-99AC-160509568A4D}" srcOrd="7" destOrd="0" presId="urn:microsoft.com/office/officeart/2005/8/layout/radial4"/>
    <dgm:cxn modelId="{26AF3178-F709-4F47-92F9-2BB0EB60F0C0}" type="presParOf" srcId="{C4EEB477-FCD3-4F5C-AE88-036534BE0F4B}" destId="{E1972684-B61F-4809-80DD-31D49A6C0190}" srcOrd="8" destOrd="0" presId="urn:microsoft.com/office/officeart/2005/8/layout/radial4"/>
  </dgm:cxnLst>
  <dgm:bg/>
  <dgm:whole>
    <a:effectLst/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CD48EFA-CD63-479A-ADEE-5990746CBBE9}" type="doc">
      <dgm:prSet loTypeId="urn:microsoft.com/office/officeart/2005/8/layout/hList1" loCatId="list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41AD7260-0E00-46A0-9377-43BAB0D70545}">
      <dgm:prSet phldrT="[Текст]"/>
      <dgm:spPr/>
      <dgm:t>
        <a:bodyPr/>
        <a:lstStyle/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Отдельные пожары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62A212E-C32B-4B21-8B72-64B10D9B61AA}" type="parTrans" cxnId="{615F2765-39C6-409F-A04F-0B39EE65051C}">
      <dgm:prSet/>
      <dgm:spPr/>
      <dgm:t>
        <a:bodyPr/>
        <a:lstStyle/>
        <a:p>
          <a:endParaRPr lang="ru-RU"/>
        </a:p>
      </dgm:t>
    </dgm:pt>
    <dgm:pt modelId="{D0E0399D-81B4-4C2B-BBA9-98B5035785AF}" type="sibTrans" cxnId="{615F2765-39C6-409F-A04F-0B39EE65051C}">
      <dgm:prSet/>
      <dgm:spPr/>
      <dgm:t>
        <a:bodyPr/>
        <a:lstStyle/>
        <a:p>
          <a:endParaRPr lang="ru-RU"/>
        </a:p>
      </dgm:t>
    </dgm:pt>
    <dgm:pt modelId="{511493FF-A5E9-4441-B52B-0E80189688B5}">
      <dgm:prSet phldrT="[Текст]"/>
      <dgm:spPr>
        <a:effectLst>
          <a:reflection blurRad="6350" stA="50000" endA="300" endPos="55000" dir="5400000" sy="-100000" algn="bl" rotWithShape="0"/>
        </a:effectLst>
      </dgm:spPr>
      <dgm:t>
        <a:bodyPr/>
        <a:lstStyle/>
        <a:p>
          <a:r>
            <a:rPr lang="ru-RU" dirty="0" smtClean="0"/>
            <a:t> - пожары в отдельном здании или сооружении. </a:t>
          </a:r>
          <a:endParaRPr lang="ru-RU" dirty="0"/>
        </a:p>
      </dgm:t>
    </dgm:pt>
    <dgm:pt modelId="{17AA1C58-E9E5-40C8-8B4A-31C69AF98DCA}" type="parTrans" cxnId="{85A70A57-AFC5-4E24-84BA-9752888B0DBD}">
      <dgm:prSet/>
      <dgm:spPr/>
      <dgm:t>
        <a:bodyPr/>
        <a:lstStyle/>
        <a:p>
          <a:endParaRPr lang="ru-RU"/>
        </a:p>
      </dgm:t>
    </dgm:pt>
    <dgm:pt modelId="{06A964BC-5B86-45E4-99AD-63C8BD65FFF1}" type="sibTrans" cxnId="{85A70A57-AFC5-4E24-84BA-9752888B0DBD}">
      <dgm:prSet/>
      <dgm:spPr/>
      <dgm:t>
        <a:bodyPr/>
        <a:lstStyle/>
        <a:p>
          <a:endParaRPr lang="ru-RU"/>
        </a:p>
      </dgm:t>
    </dgm:pt>
    <dgm:pt modelId="{7C211674-7982-428B-8C6A-9F1F06932A41}">
      <dgm:prSet phldrT="[Текст]"/>
      <dgm:spPr/>
      <dgm:t>
        <a:bodyPr/>
        <a:lstStyle/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Массовые пожары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9D2C6CF-8287-4EA5-98BB-499AC4EAC36F}" type="parTrans" cxnId="{2C87ECD1-70BA-4250-AE6D-EFC241D20DFA}">
      <dgm:prSet/>
      <dgm:spPr/>
      <dgm:t>
        <a:bodyPr/>
        <a:lstStyle/>
        <a:p>
          <a:endParaRPr lang="ru-RU"/>
        </a:p>
      </dgm:t>
    </dgm:pt>
    <dgm:pt modelId="{13416BD6-BA9A-45B1-B541-EB911E32BD34}" type="sibTrans" cxnId="{2C87ECD1-70BA-4250-AE6D-EFC241D20DFA}">
      <dgm:prSet/>
      <dgm:spPr/>
      <dgm:t>
        <a:bodyPr/>
        <a:lstStyle/>
        <a:p>
          <a:endParaRPr lang="ru-RU"/>
        </a:p>
      </dgm:t>
    </dgm:pt>
    <dgm:pt modelId="{B9D954C4-AB7A-42F9-8905-BAA4CE1CC35C}">
      <dgm:prSet phldrT="[Текст]"/>
      <dgm:spPr>
        <a:effectLst>
          <a:reflection blurRad="6350" stA="50000" endA="300" endPos="55000" dir="5400000" sy="-100000" algn="bl" rotWithShape="0"/>
        </a:effectLst>
      </dgm:spPr>
      <dgm:t>
        <a:bodyPr/>
        <a:lstStyle/>
        <a:p>
          <a:r>
            <a:rPr lang="ru-RU" dirty="0" smtClean="0"/>
            <a:t> - совокупность отдельных пожаров, охвативших более 25% зданий на данном участке застройки.</a:t>
          </a:r>
          <a:endParaRPr lang="ru-RU" dirty="0"/>
        </a:p>
      </dgm:t>
    </dgm:pt>
    <dgm:pt modelId="{832A6CF9-6E28-44DF-A941-CADB66CE0116}" type="parTrans" cxnId="{6CC715FF-3180-4010-B2F0-F6BF48DF1E30}">
      <dgm:prSet/>
      <dgm:spPr/>
      <dgm:t>
        <a:bodyPr/>
        <a:lstStyle/>
        <a:p>
          <a:endParaRPr lang="ru-RU"/>
        </a:p>
      </dgm:t>
    </dgm:pt>
    <dgm:pt modelId="{255BC3E6-6D51-419B-8EA9-CBB45835A6E6}" type="sibTrans" cxnId="{6CC715FF-3180-4010-B2F0-F6BF48DF1E30}">
      <dgm:prSet/>
      <dgm:spPr/>
      <dgm:t>
        <a:bodyPr/>
        <a:lstStyle/>
        <a:p>
          <a:endParaRPr lang="ru-RU"/>
        </a:p>
      </dgm:t>
    </dgm:pt>
    <dgm:pt modelId="{34CB690F-7A07-4782-887D-2846BB01E9C8}">
      <dgm:prSet phldrT="[Текст]"/>
      <dgm:spPr>
        <a:effectLst>
          <a:reflection blurRad="6350" stA="50000" endA="300" endPos="55000" dir="5400000" sy="-100000" algn="bl" rotWithShape="0"/>
        </a:effectLst>
      </dgm:spPr>
      <dgm:t>
        <a:bodyPr/>
        <a:lstStyle/>
        <a:p>
          <a:r>
            <a:rPr lang="ru-RU" dirty="0" smtClean="0"/>
            <a:t>На территории возникновения массового пожара невозможен проход или нахождение в ней соответствующих подразделений без проведения мероприятий по локализации или тушению пожара.</a:t>
          </a:r>
          <a:endParaRPr lang="ru-RU" dirty="0"/>
        </a:p>
      </dgm:t>
    </dgm:pt>
    <dgm:pt modelId="{8D18883C-0DA3-4FA6-83B7-C89E9C9DA9AA}" type="parTrans" cxnId="{408EC9D8-456F-45EC-B94C-C57B2C387DB5}">
      <dgm:prSet/>
      <dgm:spPr/>
      <dgm:t>
        <a:bodyPr/>
        <a:lstStyle/>
        <a:p>
          <a:endParaRPr lang="ru-RU"/>
        </a:p>
      </dgm:t>
    </dgm:pt>
    <dgm:pt modelId="{7277C277-4E3B-489A-9D46-0D1686CA9C84}" type="sibTrans" cxnId="{408EC9D8-456F-45EC-B94C-C57B2C387DB5}">
      <dgm:prSet/>
      <dgm:spPr/>
      <dgm:t>
        <a:bodyPr/>
        <a:lstStyle/>
        <a:p>
          <a:endParaRPr lang="ru-RU"/>
        </a:p>
      </dgm:t>
    </dgm:pt>
    <dgm:pt modelId="{F4A04923-3822-4598-9BC3-8BEB2F871769}">
      <dgm:prSet phldrT="[Текст]"/>
      <dgm:spPr/>
      <dgm:t>
        <a:bodyPr/>
        <a:lstStyle/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Огненный шторм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3B1143E-367E-4960-B0E0-6E04F1C43EF4}" type="parTrans" cxnId="{B3A62CAF-9E13-4FD2-88A8-622B2A3307D9}">
      <dgm:prSet/>
      <dgm:spPr/>
      <dgm:t>
        <a:bodyPr/>
        <a:lstStyle/>
        <a:p>
          <a:endParaRPr lang="ru-RU"/>
        </a:p>
      </dgm:t>
    </dgm:pt>
    <dgm:pt modelId="{6B7F1CB8-2C44-4AC7-A88B-A53E8F6908B6}" type="sibTrans" cxnId="{B3A62CAF-9E13-4FD2-88A8-622B2A3307D9}">
      <dgm:prSet/>
      <dgm:spPr/>
      <dgm:t>
        <a:bodyPr/>
        <a:lstStyle/>
        <a:p>
          <a:endParaRPr lang="ru-RU"/>
        </a:p>
      </dgm:t>
    </dgm:pt>
    <dgm:pt modelId="{41AC35FE-5A86-457D-BEA2-09AE054CC083}">
      <dgm:prSet phldrT="[Текст]"/>
      <dgm:spPr>
        <a:effectLst>
          <a:reflection blurRad="6350" stA="50000" endA="300" endPos="55000" dir="5400000" sy="-100000" algn="bl" rotWithShape="0"/>
        </a:effectLst>
      </dgm:spPr>
      <dgm:t>
        <a:bodyPr/>
        <a:lstStyle/>
        <a:p>
          <a:r>
            <a:rPr lang="ru-RU" dirty="0" smtClean="0"/>
            <a:t> - особая форма распространения пожара, охватившего более 90% зданий.</a:t>
          </a:r>
          <a:endParaRPr lang="ru-RU" dirty="0"/>
        </a:p>
      </dgm:t>
    </dgm:pt>
    <dgm:pt modelId="{8E87C315-39DE-4953-85B6-44B2AE565969}" type="parTrans" cxnId="{E39FD8FD-25E9-41E8-8750-0EDE6F165B21}">
      <dgm:prSet/>
      <dgm:spPr/>
      <dgm:t>
        <a:bodyPr/>
        <a:lstStyle/>
        <a:p>
          <a:endParaRPr lang="ru-RU"/>
        </a:p>
      </dgm:t>
    </dgm:pt>
    <dgm:pt modelId="{CFF0B882-3D51-438D-AC3B-819AD1407115}" type="sibTrans" cxnId="{E39FD8FD-25E9-41E8-8750-0EDE6F165B21}">
      <dgm:prSet/>
      <dgm:spPr/>
      <dgm:t>
        <a:bodyPr/>
        <a:lstStyle/>
        <a:p>
          <a:endParaRPr lang="ru-RU"/>
        </a:p>
      </dgm:t>
    </dgm:pt>
    <dgm:pt modelId="{5989110F-44CB-4923-AA12-9CED71D13322}">
      <dgm:prSet phldrT="[Текст]"/>
      <dgm:spPr>
        <a:effectLst>
          <a:reflection blurRad="6350" stA="50000" endA="300" endPos="55000" dir="5400000" sy="-100000" algn="bl" rotWithShape="0"/>
        </a:effectLst>
      </dgm:spPr>
      <dgm:t>
        <a:bodyPr/>
        <a:lstStyle/>
        <a:p>
          <a:r>
            <a:rPr lang="ru-RU" dirty="0" smtClean="0"/>
            <a:t>Он характеризуется наличием восходящего вверх столба продуктов сгорания (дыма) и нагретого воздуха, а также притоком со всех сторон к границам шторма свежего воздуха с ураганной скоростью.</a:t>
          </a:r>
          <a:endParaRPr lang="ru-RU" dirty="0"/>
        </a:p>
      </dgm:t>
    </dgm:pt>
    <dgm:pt modelId="{FE4C9FF7-52A8-49B9-967A-D369711322B6}" type="parTrans" cxnId="{ADAF347B-8667-4F5A-8ACF-A2965A8B02EC}">
      <dgm:prSet/>
      <dgm:spPr/>
      <dgm:t>
        <a:bodyPr/>
        <a:lstStyle/>
        <a:p>
          <a:endParaRPr lang="ru-RU"/>
        </a:p>
      </dgm:t>
    </dgm:pt>
    <dgm:pt modelId="{47D8AA4D-476B-4429-8E0A-A9D68B5BD2B1}" type="sibTrans" cxnId="{ADAF347B-8667-4F5A-8ACF-A2965A8B02EC}">
      <dgm:prSet/>
      <dgm:spPr/>
      <dgm:t>
        <a:bodyPr/>
        <a:lstStyle/>
        <a:p>
          <a:endParaRPr lang="ru-RU"/>
        </a:p>
      </dgm:t>
    </dgm:pt>
    <dgm:pt modelId="{88A99C93-67BD-49E5-AE43-91A086073443}">
      <dgm:prSet phldrT="[Текст]"/>
      <dgm:spPr>
        <a:effectLst>
          <a:reflection blurRad="6350" stA="50000" endA="300" endPos="55000" dir="5400000" sy="-100000" algn="bl" rotWithShape="0"/>
        </a:effectLst>
      </dgm:spPr>
      <dgm:t>
        <a:bodyPr/>
        <a:lstStyle/>
        <a:p>
          <a:r>
            <a:rPr lang="ru-RU" dirty="0" smtClean="0"/>
            <a:t>Такие пожары рассредоточены по району, и есть возможность быстрой организации их тушения.</a:t>
          </a:r>
          <a:endParaRPr lang="ru-RU" dirty="0"/>
        </a:p>
      </dgm:t>
    </dgm:pt>
    <dgm:pt modelId="{4AAE0F8B-F464-434B-B2C4-D765896FE63C}" type="parTrans" cxnId="{88F98881-7C3B-4789-AA0B-399A2C13C849}">
      <dgm:prSet/>
      <dgm:spPr/>
      <dgm:t>
        <a:bodyPr/>
        <a:lstStyle/>
        <a:p>
          <a:endParaRPr lang="ru-RU"/>
        </a:p>
      </dgm:t>
    </dgm:pt>
    <dgm:pt modelId="{7427B5AC-F66D-4411-BD8D-CB0A9090FDD5}" type="sibTrans" cxnId="{88F98881-7C3B-4789-AA0B-399A2C13C849}">
      <dgm:prSet/>
      <dgm:spPr/>
      <dgm:t>
        <a:bodyPr/>
        <a:lstStyle/>
        <a:p>
          <a:endParaRPr lang="ru-RU"/>
        </a:p>
      </dgm:t>
    </dgm:pt>
    <dgm:pt modelId="{ECF2F250-E765-4D32-A607-4E7C2B9288DB}">
      <dgm:prSet phldrT="[Текст]"/>
      <dgm:spPr>
        <a:effectLst>
          <a:reflection blurRad="6350" stA="50000" endA="300" endPos="55000" dir="5400000" sy="-100000" algn="bl" rotWithShape="0"/>
        </a:effectLst>
      </dgm:spPr>
      <dgm:t>
        <a:bodyPr/>
        <a:lstStyle/>
        <a:p>
          <a:r>
            <a:rPr lang="ru-RU" dirty="0" smtClean="0"/>
            <a:t>Спастись можно, лишь экстренно покинув опасную зону при первых признаках пожара.</a:t>
          </a:r>
          <a:endParaRPr lang="ru-RU" dirty="0"/>
        </a:p>
      </dgm:t>
    </dgm:pt>
    <dgm:pt modelId="{D1872DB0-4AB4-4E46-A72F-207CCB9A8826}" type="parTrans" cxnId="{60B541BC-DDEC-483E-B30A-B9F29ED6E6B2}">
      <dgm:prSet/>
      <dgm:spPr/>
      <dgm:t>
        <a:bodyPr/>
        <a:lstStyle/>
        <a:p>
          <a:endParaRPr lang="ru-RU"/>
        </a:p>
      </dgm:t>
    </dgm:pt>
    <dgm:pt modelId="{4D23FA5B-B548-4614-A02B-223E9C630FBC}" type="sibTrans" cxnId="{60B541BC-DDEC-483E-B30A-B9F29ED6E6B2}">
      <dgm:prSet/>
      <dgm:spPr/>
      <dgm:t>
        <a:bodyPr/>
        <a:lstStyle/>
        <a:p>
          <a:endParaRPr lang="ru-RU"/>
        </a:p>
      </dgm:t>
    </dgm:pt>
    <dgm:pt modelId="{667A5BD0-6C2C-47D1-AB36-3398D0133F8A}" type="pres">
      <dgm:prSet presAssocID="{0CD48EFA-CD63-479A-ADEE-5990746CBBE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DE22FBA-605B-4A07-ABB4-7301ED41F692}" type="pres">
      <dgm:prSet presAssocID="{41AD7260-0E00-46A0-9377-43BAB0D70545}" presName="composite" presStyleCnt="0"/>
      <dgm:spPr/>
    </dgm:pt>
    <dgm:pt modelId="{87208978-1E45-4227-871B-BF058B624581}" type="pres">
      <dgm:prSet presAssocID="{41AD7260-0E00-46A0-9377-43BAB0D70545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F6896F-EDB9-40DD-9285-0799B244BB3F}" type="pres">
      <dgm:prSet presAssocID="{41AD7260-0E00-46A0-9377-43BAB0D70545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537DE7-2D5E-416C-87F7-603B8EC1780A}" type="pres">
      <dgm:prSet presAssocID="{D0E0399D-81B4-4C2B-BBA9-98B5035785AF}" presName="space" presStyleCnt="0"/>
      <dgm:spPr/>
    </dgm:pt>
    <dgm:pt modelId="{02654FA0-E8E0-48DB-BFA9-7C2BBBC53A89}" type="pres">
      <dgm:prSet presAssocID="{7C211674-7982-428B-8C6A-9F1F06932A41}" presName="composite" presStyleCnt="0"/>
      <dgm:spPr/>
    </dgm:pt>
    <dgm:pt modelId="{793CC93D-9234-4D18-A400-C29B7247539D}" type="pres">
      <dgm:prSet presAssocID="{7C211674-7982-428B-8C6A-9F1F06932A41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D97D06-9AFA-40E2-8644-8A977B9FEDEA}" type="pres">
      <dgm:prSet presAssocID="{7C211674-7982-428B-8C6A-9F1F06932A41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DE9630-EA6E-4532-989B-0BC088005B7A}" type="pres">
      <dgm:prSet presAssocID="{13416BD6-BA9A-45B1-B541-EB911E32BD34}" presName="space" presStyleCnt="0"/>
      <dgm:spPr/>
    </dgm:pt>
    <dgm:pt modelId="{E8928ED6-8D6E-453E-A643-5AA05548DFAA}" type="pres">
      <dgm:prSet presAssocID="{F4A04923-3822-4598-9BC3-8BEB2F871769}" presName="composite" presStyleCnt="0"/>
      <dgm:spPr/>
    </dgm:pt>
    <dgm:pt modelId="{BB5F00E5-DD8E-446E-89CB-9A159204BACB}" type="pres">
      <dgm:prSet presAssocID="{F4A04923-3822-4598-9BC3-8BEB2F871769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ECED85-093F-40C2-B031-7C032F2D64C1}" type="pres">
      <dgm:prSet presAssocID="{F4A04923-3822-4598-9BC3-8BEB2F871769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62EA816-685F-4577-BBE9-3B8CB4CACFCA}" type="presOf" srcId="{B9D954C4-AB7A-42F9-8905-BAA4CE1CC35C}" destId="{94D97D06-9AFA-40E2-8644-8A977B9FEDEA}" srcOrd="0" destOrd="0" presId="urn:microsoft.com/office/officeart/2005/8/layout/hList1"/>
    <dgm:cxn modelId="{B3A62CAF-9E13-4FD2-88A8-622B2A3307D9}" srcId="{0CD48EFA-CD63-479A-ADEE-5990746CBBE9}" destId="{F4A04923-3822-4598-9BC3-8BEB2F871769}" srcOrd="2" destOrd="0" parTransId="{33B1143E-367E-4960-B0E0-6E04F1C43EF4}" sibTransId="{6B7F1CB8-2C44-4AC7-A88B-A53E8F6908B6}"/>
    <dgm:cxn modelId="{7CE763BB-F622-4CCE-9B4D-4745CF2AC207}" type="presOf" srcId="{ECF2F250-E765-4D32-A607-4E7C2B9288DB}" destId="{7FECED85-093F-40C2-B031-7C032F2D64C1}" srcOrd="0" destOrd="2" presId="urn:microsoft.com/office/officeart/2005/8/layout/hList1"/>
    <dgm:cxn modelId="{794521A5-2A96-42DF-8C56-735E1E441D97}" type="presOf" srcId="{F4A04923-3822-4598-9BC3-8BEB2F871769}" destId="{BB5F00E5-DD8E-446E-89CB-9A159204BACB}" srcOrd="0" destOrd="0" presId="urn:microsoft.com/office/officeart/2005/8/layout/hList1"/>
    <dgm:cxn modelId="{2C87ECD1-70BA-4250-AE6D-EFC241D20DFA}" srcId="{0CD48EFA-CD63-479A-ADEE-5990746CBBE9}" destId="{7C211674-7982-428B-8C6A-9F1F06932A41}" srcOrd="1" destOrd="0" parTransId="{39D2C6CF-8287-4EA5-98BB-499AC4EAC36F}" sibTransId="{13416BD6-BA9A-45B1-B541-EB911E32BD34}"/>
    <dgm:cxn modelId="{20A6D7A3-427A-4FB4-9D6C-FBC2196C5C64}" type="presOf" srcId="{5989110F-44CB-4923-AA12-9CED71D13322}" destId="{7FECED85-093F-40C2-B031-7C032F2D64C1}" srcOrd="0" destOrd="1" presId="urn:microsoft.com/office/officeart/2005/8/layout/hList1"/>
    <dgm:cxn modelId="{60B541BC-DDEC-483E-B30A-B9F29ED6E6B2}" srcId="{F4A04923-3822-4598-9BC3-8BEB2F871769}" destId="{ECF2F250-E765-4D32-A607-4E7C2B9288DB}" srcOrd="2" destOrd="0" parTransId="{D1872DB0-4AB4-4E46-A72F-207CCB9A8826}" sibTransId="{4D23FA5B-B548-4614-A02B-223E9C630FBC}"/>
    <dgm:cxn modelId="{615F2765-39C6-409F-A04F-0B39EE65051C}" srcId="{0CD48EFA-CD63-479A-ADEE-5990746CBBE9}" destId="{41AD7260-0E00-46A0-9377-43BAB0D70545}" srcOrd="0" destOrd="0" parTransId="{962A212E-C32B-4B21-8B72-64B10D9B61AA}" sibTransId="{D0E0399D-81B4-4C2B-BBA9-98B5035785AF}"/>
    <dgm:cxn modelId="{85A70A57-AFC5-4E24-84BA-9752888B0DBD}" srcId="{41AD7260-0E00-46A0-9377-43BAB0D70545}" destId="{511493FF-A5E9-4441-B52B-0E80189688B5}" srcOrd="0" destOrd="0" parTransId="{17AA1C58-E9E5-40C8-8B4A-31C69AF98DCA}" sibTransId="{06A964BC-5B86-45E4-99AD-63C8BD65FFF1}"/>
    <dgm:cxn modelId="{6CC715FF-3180-4010-B2F0-F6BF48DF1E30}" srcId="{7C211674-7982-428B-8C6A-9F1F06932A41}" destId="{B9D954C4-AB7A-42F9-8905-BAA4CE1CC35C}" srcOrd="0" destOrd="0" parTransId="{832A6CF9-6E28-44DF-A941-CADB66CE0116}" sibTransId="{255BC3E6-6D51-419B-8EA9-CBB45835A6E6}"/>
    <dgm:cxn modelId="{E39FD8FD-25E9-41E8-8750-0EDE6F165B21}" srcId="{F4A04923-3822-4598-9BC3-8BEB2F871769}" destId="{41AC35FE-5A86-457D-BEA2-09AE054CC083}" srcOrd="0" destOrd="0" parTransId="{8E87C315-39DE-4953-85B6-44B2AE565969}" sibTransId="{CFF0B882-3D51-438D-AC3B-819AD1407115}"/>
    <dgm:cxn modelId="{A8668262-788B-4548-BCAB-DC25C294EC17}" type="presOf" srcId="{88A99C93-67BD-49E5-AE43-91A086073443}" destId="{01F6896F-EDB9-40DD-9285-0799B244BB3F}" srcOrd="0" destOrd="1" presId="urn:microsoft.com/office/officeart/2005/8/layout/hList1"/>
    <dgm:cxn modelId="{354C2A0A-ED44-421A-9FEE-16481AEAC7D7}" type="presOf" srcId="{7C211674-7982-428B-8C6A-9F1F06932A41}" destId="{793CC93D-9234-4D18-A400-C29B7247539D}" srcOrd="0" destOrd="0" presId="urn:microsoft.com/office/officeart/2005/8/layout/hList1"/>
    <dgm:cxn modelId="{F8E0C177-5151-4778-8337-EE2BDF5B2A4B}" type="presOf" srcId="{0CD48EFA-CD63-479A-ADEE-5990746CBBE9}" destId="{667A5BD0-6C2C-47D1-AB36-3398D0133F8A}" srcOrd="0" destOrd="0" presId="urn:microsoft.com/office/officeart/2005/8/layout/hList1"/>
    <dgm:cxn modelId="{ADAF347B-8667-4F5A-8ACF-A2965A8B02EC}" srcId="{F4A04923-3822-4598-9BC3-8BEB2F871769}" destId="{5989110F-44CB-4923-AA12-9CED71D13322}" srcOrd="1" destOrd="0" parTransId="{FE4C9FF7-52A8-49B9-967A-D369711322B6}" sibTransId="{47D8AA4D-476B-4429-8E0A-A9D68B5BD2B1}"/>
    <dgm:cxn modelId="{88F98881-7C3B-4789-AA0B-399A2C13C849}" srcId="{41AD7260-0E00-46A0-9377-43BAB0D70545}" destId="{88A99C93-67BD-49E5-AE43-91A086073443}" srcOrd="1" destOrd="0" parTransId="{4AAE0F8B-F464-434B-B2C4-D765896FE63C}" sibTransId="{7427B5AC-F66D-4411-BD8D-CB0A9090FDD5}"/>
    <dgm:cxn modelId="{CB8ED35D-8855-4022-9130-C0D247F8A278}" type="presOf" srcId="{34CB690F-7A07-4782-887D-2846BB01E9C8}" destId="{94D97D06-9AFA-40E2-8644-8A977B9FEDEA}" srcOrd="0" destOrd="1" presId="urn:microsoft.com/office/officeart/2005/8/layout/hList1"/>
    <dgm:cxn modelId="{B1A7F6CA-285A-43C8-86F8-3CF19967FE31}" type="presOf" srcId="{41AD7260-0E00-46A0-9377-43BAB0D70545}" destId="{87208978-1E45-4227-871B-BF058B624581}" srcOrd="0" destOrd="0" presId="urn:microsoft.com/office/officeart/2005/8/layout/hList1"/>
    <dgm:cxn modelId="{BDBB43F8-F104-4163-8BBE-DAF138D419A2}" type="presOf" srcId="{511493FF-A5E9-4441-B52B-0E80189688B5}" destId="{01F6896F-EDB9-40DD-9285-0799B244BB3F}" srcOrd="0" destOrd="0" presId="urn:microsoft.com/office/officeart/2005/8/layout/hList1"/>
    <dgm:cxn modelId="{65C79A11-7F70-4D23-A58A-65B924D90B11}" type="presOf" srcId="{41AC35FE-5A86-457D-BEA2-09AE054CC083}" destId="{7FECED85-093F-40C2-B031-7C032F2D64C1}" srcOrd="0" destOrd="0" presId="urn:microsoft.com/office/officeart/2005/8/layout/hList1"/>
    <dgm:cxn modelId="{408EC9D8-456F-45EC-B94C-C57B2C387DB5}" srcId="{7C211674-7982-428B-8C6A-9F1F06932A41}" destId="{34CB690F-7A07-4782-887D-2846BB01E9C8}" srcOrd="1" destOrd="0" parTransId="{8D18883C-0DA3-4FA6-83B7-C89E9C9DA9AA}" sibTransId="{7277C277-4E3B-489A-9D46-0D1686CA9C84}"/>
    <dgm:cxn modelId="{2E7611E1-4521-41ED-B264-27B7464570CE}" type="presParOf" srcId="{667A5BD0-6C2C-47D1-AB36-3398D0133F8A}" destId="{6DE22FBA-605B-4A07-ABB4-7301ED41F692}" srcOrd="0" destOrd="0" presId="urn:microsoft.com/office/officeart/2005/8/layout/hList1"/>
    <dgm:cxn modelId="{3D6ABF30-455B-4169-863A-1F2B33965590}" type="presParOf" srcId="{6DE22FBA-605B-4A07-ABB4-7301ED41F692}" destId="{87208978-1E45-4227-871B-BF058B624581}" srcOrd="0" destOrd="0" presId="urn:microsoft.com/office/officeart/2005/8/layout/hList1"/>
    <dgm:cxn modelId="{C043ACA8-60A2-4738-BA0D-AD550771771E}" type="presParOf" srcId="{6DE22FBA-605B-4A07-ABB4-7301ED41F692}" destId="{01F6896F-EDB9-40DD-9285-0799B244BB3F}" srcOrd="1" destOrd="0" presId="urn:microsoft.com/office/officeart/2005/8/layout/hList1"/>
    <dgm:cxn modelId="{B10757A0-CCDB-4296-BE85-9219532A8393}" type="presParOf" srcId="{667A5BD0-6C2C-47D1-AB36-3398D0133F8A}" destId="{FB537DE7-2D5E-416C-87F7-603B8EC1780A}" srcOrd="1" destOrd="0" presId="urn:microsoft.com/office/officeart/2005/8/layout/hList1"/>
    <dgm:cxn modelId="{40B4B22E-19B9-4D7C-A924-3E6ABD1F257C}" type="presParOf" srcId="{667A5BD0-6C2C-47D1-AB36-3398D0133F8A}" destId="{02654FA0-E8E0-48DB-BFA9-7C2BBBC53A89}" srcOrd="2" destOrd="0" presId="urn:microsoft.com/office/officeart/2005/8/layout/hList1"/>
    <dgm:cxn modelId="{E1EF8CEA-7BD6-4AE0-82D2-E7DACA66EDC8}" type="presParOf" srcId="{02654FA0-E8E0-48DB-BFA9-7C2BBBC53A89}" destId="{793CC93D-9234-4D18-A400-C29B7247539D}" srcOrd="0" destOrd="0" presId="urn:microsoft.com/office/officeart/2005/8/layout/hList1"/>
    <dgm:cxn modelId="{3A153926-D171-4580-A8F7-4AF63B5A4D0B}" type="presParOf" srcId="{02654FA0-E8E0-48DB-BFA9-7C2BBBC53A89}" destId="{94D97D06-9AFA-40E2-8644-8A977B9FEDEA}" srcOrd="1" destOrd="0" presId="urn:microsoft.com/office/officeart/2005/8/layout/hList1"/>
    <dgm:cxn modelId="{FA5D0C93-46DB-4CD4-AC65-A1B224741DA7}" type="presParOf" srcId="{667A5BD0-6C2C-47D1-AB36-3398D0133F8A}" destId="{96DE9630-EA6E-4532-989B-0BC088005B7A}" srcOrd="3" destOrd="0" presId="urn:microsoft.com/office/officeart/2005/8/layout/hList1"/>
    <dgm:cxn modelId="{443E06F3-C534-4328-A80E-4FE94D06F5B0}" type="presParOf" srcId="{667A5BD0-6C2C-47D1-AB36-3398D0133F8A}" destId="{E8928ED6-8D6E-453E-A643-5AA05548DFAA}" srcOrd="4" destOrd="0" presId="urn:microsoft.com/office/officeart/2005/8/layout/hList1"/>
    <dgm:cxn modelId="{C56BD41F-3516-4F5B-A8A6-F65F8F7FD605}" type="presParOf" srcId="{E8928ED6-8D6E-453E-A643-5AA05548DFAA}" destId="{BB5F00E5-DD8E-446E-89CB-9A159204BACB}" srcOrd="0" destOrd="0" presId="urn:microsoft.com/office/officeart/2005/8/layout/hList1"/>
    <dgm:cxn modelId="{640D3522-571A-464C-BFEE-2FC6533F0790}" type="presParOf" srcId="{E8928ED6-8D6E-453E-A643-5AA05548DFAA}" destId="{7FECED85-093F-40C2-B031-7C032F2D64C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B320C2C-8F4E-440A-A6AA-1630748AB016}" type="doc">
      <dgm:prSet loTypeId="urn:microsoft.com/office/officeart/2005/8/layout/hList3" loCatId="list" qsTypeId="urn:microsoft.com/office/officeart/2005/8/quickstyle/3d2" qsCatId="3D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03268597-DF79-4DB8-90F7-CD57F203F146}">
      <dgm:prSet phldrT="[Текст]"/>
      <dgm:spPr/>
      <dgm:t>
        <a:bodyPr/>
        <a:lstStyle/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Пространство, охваченное пожаром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6914394-4EB3-44B2-9500-E493BB1CEF04}" type="parTrans" cxnId="{01B490D2-7C3A-48F5-AFC1-4F1E4B0D9270}">
      <dgm:prSet/>
      <dgm:spPr/>
      <dgm:t>
        <a:bodyPr/>
        <a:lstStyle/>
        <a:p>
          <a:endParaRPr lang="ru-RU"/>
        </a:p>
      </dgm:t>
    </dgm:pt>
    <dgm:pt modelId="{BB61EE04-C277-4463-8D30-30DAC6348C9C}" type="sibTrans" cxnId="{01B490D2-7C3A-48F5-AFC1-4F1E4B0D9270}">
      <dgm:prSet/>
      <dgm:spPr/>
      <dgm:t>
        <a:bodyPr/>
        <a:lstStyle/>
        <a:p>
          <a:endParaRPr lang="ru-RU"/>
        </a:p>
      </dgm:t>
    </dgm:pt>
    <dgm:pt modelId="{CFFA676F-BDCA-4142-B2A0-A2A9B9F46F33}">
      <dgm:prSet phldrT="[Текст]"/>
      <dgm:spPr/>
      <dgm:t>
        <a:bodyPr/>
        <a:lstStyle/>
        <a:p>
          <a:r>
            <a:rPr lang="ru-RU" u="sng" dirty="0" smtClean="0"/>
            <a:t>Зона активного горения </a:t>
          </a:r>
          <a:r>
            <a:rPr lang="ru-RU" dirty="0" smtClean="0"/>
            <a:t>– зона, в которой произошло возгорание и на которую распространяется пламя.</a:t>
          </a:r>
          <a:endParaRPr lang="ru-RU" dirty="0"/>
        </a:p>
      </dgm:t>
    </dgm:pt>
    <dgm:pt modelId="{6859A38F-A3CD-406D-81D8-EE56F1B9D176}" type="parTrans" cxnId="{DD5F231C-4549-4DFF-96ED-BABAAE4C5145}">
      <dgm:prSet/>
      <dgm:spPr/>
      <dgm:t>
        <a:bodyPr/>
        <a:lstStyle/>
        <a:p>
          <a:endParaRPr lang="ru-RU"/>
        </a:p>
      </dgm:t>
    </dgm:pt>
    <dgm:pt modelId="{2967BB4F-8B11-4F97-9E51-45B63195071C}" type="sibTrans" cxnId="{DD5F231C-4549-4DFF-96ED-BABAAE4C5145}">
      <dgm:prSet/>
      <dgm:spPr/>
      <dgm:t>
        <a:bodyPr/>
        <a:lstStyle/>
        <a:p>
          <a:endParaRPr lang="ru-RU"/>
        </a:p>
      </dgm:t>
    </dgm:pt>
    <dgm:pt modelId="{B8715B0C-9BA5-4B96-8E67-79937C7BA165}">
      <dgm:prSet phldrT="[Текст]"/>
      <dgm:spPr/>
      <dgm:t>
        <a:bodyPr/>
        <a:lstStyle/>
        <a:p>
          <a:r>
            <a:rPr lang="ru-RU" u="sng" dirty="0" smtClean="0"/>
            <a:t>Зона теплового воздействия </a:t>
          </a:r>
          <a:r>
            <a:rPr lang="ru-RU" dirty="0" smtClean="0"/>
            <a:t>– пространство вокруг зоны горения, в котором температура достигает значений, вызывающих разрушающее воздействие на окружающие предметы и опасна для человека.</a:t>
          </a:r>
          <a:endParaRPr lang="ru-RU" dirty="0"/>
        </a:p>
      </dgm:t>
    </dgm:pt>
    <dgm:pt modelId="{FFA33889-5BF8-414E-A24F-9FB0C4F6852F}" type="parTrans" cxnId="{8E5541F9-C6C5-4D68-9E80-6C555216B308}">
      <dgm:prSet/>
      <dgm:spPr/>
      <dgm:t>
        <a:bodyPr/>
        <a:lstStyle/>
        <a:p>
          <a:endParaRPr lang="ru-RU"/>
        </a:p>
      </dgm:t>
    </dgm:pt>
    <dgm:pt modelId="{9CF81668-E73F-4E28-99FF-964495275270}" type="sibTrans" cxnId="{8E5541F9-C6C5-4D68-9E80-6C555216B308}">
      <dgm:prSet/>
      <dgm:spPr/>
      <dgm:t>
        <a:bodyPr/>
        <a:lstStyle/>
        <a:p>
          <a:endParaRPr lang="ru-RU"/>
        </a:p>
      </dgm:t>
    </dgm:pt>
    <dgm:pt modelId="{150957A1-E9D4-4FEF-A35A-62EA5B3106E1}">
      <dgm:prSet phldrT="[Текст]"/>
      <dgm:spPr/>
      <dgm:t>
        <a:bodyPr/>
        <a:lstStyle/>
        <a:p>
          <a:r>
            <a:rPr lang="ru-RU" u="sng" dirty="0" smtClean="0"/>
            <a:t>Зона задымления </a:t>
          </a:r>
          <a:r>
            <a:rPr lang="ru-RU" dirty="0" smtClean="0"/>
            <a:t>— пространство, смежное с зоной горения, в котором возможно распространение продуктов горения.  </a:t>
          </a:r>
          <a:endParaRPr lang="ru-RU" dirty="0"/>
        </a:p>
      </dgm:t>
    </dgm:pt>
    <dgm:pt modelId="{51BD13C6-412B-4859-87C6-628DA5ACF908}" type="parTrans" cxnId="{BA39F54D-3858-4FC8-9F14-185D2E912AE8}">
      <dgm:prSet/>
      <dgm:spPr/>
      <dgm:t>
        <a:bodyPr/>
        <a:lstStyle/>
        <a:p>
          <a:endParaRPr lang="ru-RU"/>
        </a:p>
      </dgm:t>
    </dgm:pt>
    <dgm:pt modelId="{9FA47C2B-A77B-4457-A168-43D7367F8172}" type="sibTrans" cxnId="{BA39F54D-3858-4FC8-9F14-185D2E912AE8}">
      <dgm:prSet/>
      <dgm:spPr/>
      <dgm:t>
        <a:bodyPr/>
        <a:lstStyle/>
        <a:p>
          <a:endParaRPr lang="ru-RU"/>
        </a:p>
      </dgm:t>
    </dgm:pt>
    <dgm:pt modelId="{F5C6B621-1023-4447-A42E-16DB7B253F81}" type="pres">
      <dgm:prSet presAssocID="{BB320C2C-8F4E-440A-A6AA-1630748AB016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F4A721D-D80D-46A7-8091-FEB775E55C5C}" type="pres">
      <dgm:prSet presAssocID="{03268597-DF79-4DB8-90F7-CD57F203F146}" presName="roof" presStyleLbl="dkBgShp" presStyleIdx="0" presStyleCnt="2" custLinFactNeighborX="2564" custLinFactNeighborY="-7663"/>
      <dgm:spPr/>
      <dgm:t>
        <a:bodyPr/>
        <a:lstStyle/>
        <a:p>
          <a:endParaRPr lang="ru-RU"/>
        </a:p>
      </dgm:t>
    </dgm:pt>
    <dgm:pt modelId="{1DD15613-8959-4ABD-958A-813C74A8B949}" type="pres">
      <dgm:prSet presAssocID="{03268597-DF79-4DB8-90F7-CD57F203F146}" presName="pillars" presStyleCnt="0"/>
      <dgm:spPr/>
    </dgm:pt>
    <dgm:pt modelId="{E1A5D84B-0744-45D9-A71D-3D815E1B9EF9}" type="pres">
      <dgm:prSet presAssocID="{03268597-DF79-4DB8-90F7-CD57F203F146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5553A3-959A-4BCC-A4F2-8AFAF284EF7D}" type="pres">
      <dgm:prSet presAssocID="{150957A1-E9D4-4FEF-A35A-62EA5B3106E1}" presName="pillarX" presStyleLbl="node1" presStyleIdx="1" presStyleCnt="3" custLinFactNeighborX="-49" custLinFactNeighborY="-1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A0BF9A-47E2-48DE-816F-3DA99ABEBEAA}" type="pres">
      <dgm:prSet presAssocID="{B8715B0C-9BA5-4B96-8E67-79937C7BA165}" presName="pillarX" presStyleLbl="node1" presStyleIdx="2" presStyleCnt="3" custLinFactX="49" custLinFactNeighborX="100000" custLinFactNeighborY="-1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931DEC-03F3-49D5-80AD-498046792419}" type="pres">
      <dgm:prSet presAssocID="{03268597-DF79-4DB8-90F7-CD57F203F146}" presName="base" presStyleLbl="dkBgShp" presStyleIdx="1" presStyleCnt="2"/>
      <dgm:spPr>
        <a:effectLst>
          <a:reflection blurRad="6350" stA="50000" endA="300" endPos="55000" dir="5400000" sy="-100000" algn="bl" rotWithShape="0"/>
        </a:effectLst>
      </dgm:spPr>
    </dgm:pt>
  </dgm:ptLst>
  <dgm:cxnLst>
    <dgm:cxn modelId="{BA39F54D-3858-4FC8-9F14-185D2E912AE8}" srcId="{03268597-DF79-4DB8-90F7-CD57F203F146}" destId="{150957A1-E9D4-4FEF-A35A-62EA5B3106E1}" srcOrd="1" destOrd="0" parTransId="{51BD13C6-412B-4859-87C6-628DA5ACF908}" sibTransId="{9FA47C2B-A77B-4457-A168-43D7367F8172}"/>
    <dgm:cxn modelId="{5DE35D73-A27D-402F-B769-C36FC8E9FAC6}" type="presOf" srcId="{150957A1-E9D4-4FEF-A35A-62EA5B3106E1}" destId="{C85553A3-959A-4BCC-A4F2-8AFAF284EF7D}" srcOrd="0" destOrd="0" presId="urn:microsoft.com/office/officeart/2005/8/layout/hList3"/>
    <dgm:cxn modelId="{41C289C7-8173-445B-9D47-8907B310623C}" type="presOf" srcId="{03268597-DF79-4DB8-90F7-CD57F203F146}" destId="{2F4A721D-D80D-46A7-8091-FEB775E55C5C}" srcOrd="0" destOrd="0" presId="urn:microsoft.com/office/officeart/2005/8/layout/hList3"/>
    <dgm:cxn modelId="{8E5541F9-C6C5-4D68-9E80-6C555216B308}" srcId="{03268597-DF79-4DB8-90F7-CD57F203F146}" destId="{B8715B0C-9BA5-4B96-8E67-79937C7BA165}" srcOrd="2" destOrd="0" parTransId="{FFA33889-5BF8-414E-A24F-9FB0C4F6852F}" sibTransId="{9CF81668-E73F-4E28-99FF-964495275270}"/>
    <dgm:cxn modelId="{B1877387-6084-43DD-8376-A8A32626D941}" type="presOf" srcId="{CFFA676F-BDCA-4142-B2A0-A2A9B9F46F33}" destId="{E1A5D84B-0744-45D9-A71D-3D815E1B9EF9}" srcOrd="0" destOrd="0" presId="urn:microsoft.com/office/officeart/2005/8/layout/hList3"/>
    <dgm:cxn modelId="{B8EFF5D3-BD4C-43B9-A604-5AB4D7EAF30A}" type="presOf" srcId="{BB320C2C-8F4E-440A-A6AA-1630748AB016}" destId="{F5C6B621-1023-4447-A42E-16DB7B253F81}" srcOrd="0" destOrd="0" presId="urn:microsoft.com/office/officeart/2005/8/layout/hList3"/>
    <dgm:cxn modelId="{DD5F231C-4549-4DFF-96ED-BABAAE4C5145}" srcId="{03268597-DF79-4DB8-90F7-CD57F203F146}" destId="{CFFA676F-BDCA-4142-B2A0-A2A9B9F46F33}" srcOrd="0" destOrd="0" parTransId="{6859A38F-A3CD-406D-81D8-EE56F1B9D176}" sibTransId="{2967BB4F-8B11-4F97-9E51-45B63195071C}"/>
    <dgm:cxn modelId="{01B490D2-7C3A-48F5-AFC1-4F1E4B0D9270}" srcId="{BB320C2C-8F4E-440A-A6AA-1630748AB016}" destId="{03268597-DF79-4DB8-90F7-CD57F203F146}" srcOrd="0" destOrd="0" parTransId="{F6914394-4EB3-44B2-9500-E493BB1CEF04}" sibTransId="{BB61EE04-C277-4463-8D30-30DAC6348C9C}"/>
    <dgm:cxn modelId="{D8B7E4F4-985C-4A4E-B135-8BD88D890E54}" type="presOf" srcId="{B8715B0C-9BA5-4B96-8E67-79937C7BA165}" destId="{68A0BF9A-47E2-48DE-816F-3DA99ABEBEAA}" srcOrd="0" destOrd="0" presId="urn:microsoft.com/office/officeart/2005/8/layout/hList3"/>
    <dgm:cxn modelId="{5B55C191-28EA-467C-92A3-B82142CF9FBC}" type="presParOf" srcId="{F5C6B621-1023-4447-A42E-16DB7B253F81}" destId="{2F4A721D-D80D-46A7-8091-FEB775E55C5C}" srcOrd="0" destOrd="0" presId="urn:microsoft.com/office/officeart/2005/8/layout/hList3"/>
    <dgm:cxn modelId="{B03B77E5-AE0E-4F48-B061-58C955F1F792}" type="presParOf" srcId="{F5C6B621-1023-4447-A42E-16DB7B253F81}" destId="{1DD15613-8959-4ABD-958A-813C74A8B949}" srcOrd="1" destOrd="0" presId="urn:microsoft.com/office/officeart/2005/8/layout/hList3"/>
    <dgm:cxn modelId="{8972464F-A66A-49CD-A9FE-AF0E94C03102}" type="presParOf" srcId="{1DD15613-8959-4ABD-958A-813C74A8B949}" destId="{E1A5D84B-0744-45D9-A71D-3D815E1B9EF9}" srcOrd="0" destOrd="0" presId="urn:microsoft.com/office/officeart/2005/8/layout/hList3"/>
    <dgm:cxn modelId="{3518DCC7-381F-4203-9F4E-B222470E0EFE}" type="presParOf" srcId="{1DD15613-8959-4ABD-958A-813C74A8B949}" destId="{C85553A3-959A-4BCC-A4F2-8AFAF284EF7D}" srcOrd="1" destOrd="0" presId="urn:microsoft.com/office/officeart/2005/8/layout/hList3"/>
    <dgm:cxn modelId="{861CF8BA-CE65-40C1-8EB3-3967952F2850}" type="presParOf" srcId="{1DD15613-8959-4ABD-958A-813C74A8B949}" destId="{68A0BF9A-47E2-48DE-816F-3DA99ABEBEAA}" srcOrd="2" destOrd="0" presId="urn:microsoft.com/office/officeart/2005/8/layout/hList3"/>
    <dgm:cxn modelId="{EC69AB48-5B86-4333-910C-8FE98E91E54D}" type="presParOf" srcId="{F5C6B621-1023-4447-A42E-16DB7B253F81}" destId="{C2931DEC-03F3-49D5-80AD-498046792419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87D2AB-9427-4B25-9D42-2C2AF75EF4F1}">
      <dsp:nvSpPr>
        <dsp:cNvPr id="0" name=""/>
        <dsp:cNvSpPr/>
      </dsp:nvSpPr>
      <dsp:spPr>
        <a:xfrm>
          <a:off x="2280733" y="0"/>
          <a:ext cx="3222092" cy="3081992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accent2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accent2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accent2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reflection blurRad="6350" stA="52000" endA="300" endPos="35000" dir="5400000" sy="-100000" algn="bl" rotWithShape="0"/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Поражающие факторы взрыва</a:t>
          </a:r>
          <a:endParaRPr lang="ru-RU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752597" y="451347"/>
        <a:ext cx="2278364" cy="2179298"/>
      </dsp:txXfrm>
    </dsp:sp>
    <dsp:sp modelId="{E9748850-9168-4712-BA51-D3E77E17A47A}">
      <dsp:nvSpPr>
        <dsp:cNvPr id="0" name=""/>
        <dsp:cNvSpPr/>
      </dsp:nvSpPr>
      <dsp:spPr>
        <a:xfrm rot="2810464">
          <a:off x="4799936" y="3056966"/>
          <a:ext cx="1060510" cy="35971"/>
        </a:xfrm>
        <a:custGeom>
          <a:avLst/>
          <a:gdLst/>
          <a:ahLst/>
          <a:cxnLst/>
          <a:rect l="0" t="0" r="0" b="0"/>
          <a:pathLst>
            <a:path>
              <a:moveTo>
                <a:pt x="0" y="17985"/>
              </a:moveTo>
              <a:lnTo>
                <a:pt x="1060510" y="17985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>
        <a:off x="5303679" y="3048439"/>
        <a:ext cx="53025" cy="53025"/>
      </dsp:txXfrm>
    </dsp:sp>
    <dsp:sp modelId="{2C0C2B40-ECB8-4D6E-B34E-B1250FDB4570}">
      <dsp:nvSpPr>
        <dsp:cNvPr id="0" name=""/>
        <dsp:cNvSpPr/>
      </dsp:nvSpPr>
      <dsp:spPr>
        <a:xfrm>
          <a:off x="5215478" y="3104284"/>
          <a:ext cx="2890075" cy="2778711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accent3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accent3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accent3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reflection blurRad="6350" stA="52000" endA="300" endPos="35000" dir="5400000" sy="-100000" algn="bl" rotWithShape="0"/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Воздушная ударная (взрывная) волна;</a:t>
          </a:r>
          <a:endParaRPr lang="ru-RU" sz="2400" kern="1200" dirty="0"/>
        </a:p>
      </dsp:txBody>
      <dsp:txXfrm>
        <a:off x="5638720" y="3511217"/>
        <a:ext cx="2043591" cy="1964845"/>
      </dsp:txXfrm>
    </dsp:sp>
    <dsp:sp modelId="{45417371-DF05-4C61-A510-B82E26A63443}">
      <dsp:nvSpPr>
        <dsp:cNvPr id="0" name=""/>
        <dsp:cNvSpPr/>
      </dsp:nvSpPr>
      <dsp:spPr>
        <a:xfrm rot="7715741">
          <a:off x="2233780" y="3075322"/>
          <a:ext cx="837992" cy="35971"/>
        </a:xfrm>
        <a:custGeom>
          <a:avLst/>
          <a:gdLst/>
          <a:ahLst/>
          <a:cxnLst/>
          <a:rect l="0" t="0" r="0" b="0"/>
          <a:pathLst>
            <a:path>
              <a:moveTo>
                <a:pt x="0" y="17985"/>
              </a:moveTo>
              <a:lnTo>
                <a:pt x="837992" y="17985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 rot="10800000">
        <a:off x="2631827" y="3072358"/>
        <a:ext cx="41899" cy="41899"/>
      </dsp:txXfrm>
    </dsp:sp>
    <dsp:sp modelId="{F0FD3C63-C898-4CE8-9AA4-F120FFE0727D}">
      <dsp:nvSpPr>
        <dsp:cNvPr id="0" name=""/>
        <dsp:cNvSpPr/>
      </dsp:nvSpPr>
      <dsp:spPr>
        <a:xfrm>
          <a:off x="0" y="3134688"/>
          <a:ext cx="2983264" cy="2826771"/>
        </a:xfrm>
        <a:prstGeom prst="ellipse">
          <a:avLst/>
        </a:prstGeom>
        <a:gradFill rotWithShape="0">
          <a:gsLst>
            <a:gs pos="0">
              <a:schemeClr val="accent3">
                <a:hueOff val="9001922"/>
                <a:satOff val="813"/>
                <a:lumOff val="-8631"/>
                <a:alphaOff val="0"/>
                <a:tint val="48000"/>
                <a:satMod val="138000"/>
              </a:schemeClr>
            </a:gs>
            <a:gs pos="25000">
              <a:schemeClr val="accent3">
                <a:hueOff val="9001922"/>
                <a:satOff val="813"/>
                <a:lumOff val="-8631"/>
                <a:alphaOff val="0"/>
                <a:tint val="85000"/>
              </a:schemeClr>
            </a:gs>
            <a:gs pos="40000">
              <a:schemeClr val="accent3">
                <a:hueOff val="9001922"/>
                <a:satOff val="813"/>
                <a:lumOff val="-8631"/>
                <a:alphaOff val="0"/>
                <a:tint val="92000"/>
              </a:schemeClr>
            </a:gs>
            <a:gs pos="50000">
              <a:schemeClr val="accent3">
                <a:hueOff val="9001922"/>
                <a:satOff val="813"/>
                <a:lumOff val="-8631"/>
                <a:alphaOff val="0"/>
                <a:tint val="93000"/>
              </a:schemeClr>
            </a:gs>
            <a:gs pos="60000">
              <a:schemeClr val="accent3">
                <a:hueOff val="9001922"/>
                <a:satOff val="813"/>
                <a:lumOff val="-8631"/>
                <a:alphaOff val="0"/>
                <a:tint val="92000"/>
              </a:schemeClr>
            </a:gs>
            <a:gs pos="75000">
              <a:schemeClr val="accent3">
                <a:hueOff val="9001922"/>
                <a:satOff val="813"/>
                <a:lumOff val="-8631"/>
                <a:alphaOff val="0"/>
                <a:tint val="83000"/>
                <a:satMod val="108000"/>
              </a:schemeClr>
            </a:gs>
            <a:gs pos="100000">
              <a:schemeClr val="accent3">
                <a:hueOff val="9001922"/>
                <a:satOff val="813"/>
                <a:lumOff val="-8631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reflection blurRad="6350" stA="52000" endA="300" endPos="35000" dir="5400000" sy="-100000" algn="bl" rotWithShape="0"/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Осколочные поля, создаваемые летящими обломками предметов и конструкций, пострадавших в результате взрыва</a:t>
          </a:r>
          <a:r>
            <a:rPr lang="ru-RU" sz="1600" b="1" kern="1200" dirty="0" smtClean="0"/>
            <a:t>.</a:t>
          </a:r>
        </a:p>
      </dsp:txBody>
      <dsp:txXfrm>
        <a:off x="436889" y="3548659"/>
        <a:ext cx="2109486" cy="19988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5890CF-9829-4046-87BC-A6EEB3026CBC}">
      <dsp:nvSpPr>
        <dsp:cNvPr id="0" name=""/>
        <dsp:cNvSpPr/>
      </dsp:nvSpPr>
      <dsp:spPr>
        <a:xfrm rot="16200000">
          <a:off x="1322" y="558601"/>
          <a:ext cx="2946796" cy="2946796"/>
        </a:xfrm>
        <a:prstGeom prst="down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accent2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accent2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accent2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  <a:reflection blurRad="6350" stA="50000" endA="300" endPos="55000" dir="5400000" sy="-100000" algn="bl" rotWithShape="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4264" tIns="334264" rIns="334264" bIns="334264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7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Пожар</a:t>
          </a:r>
          <a:endParaRPr lang="ru-RU" sz="47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5400000">
        <a:off x="1323" y="1295299"/>
        <a:ext cx="2431107" cy="1473398"/>
      </dsp:txXfrm>
    </dsp:sp>
    <dsp:sp modelId="{AAF0DFB3-5A76-4E87-8A31-24BD3ECD09C2}">
      <dsp:nvSpPr>
        <dsp:cNvPr id="0" name=""/>
        <dsp:cNvSpPr/>
      </dsp:nvSpPr>
      <dsp:spPr>
        <a:xfrm rot="5400000">
          <a:off x="3147880" y="558601"/>
          <a:ext cx="2946796" cy="2946796"/>
        </a:xfrm>
        <a:prstGeom prst="down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accent2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accent2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accent2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  <a:reflection blurRad="6350" stA="50000" endA="300" endPos="55000" dir="5400000" sy="-100000" algn="bl" rotWithShape="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4264" tIns="334264" rIns="334264" bIns="334264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7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Взрыв</a:t>
          </a:r>
          <a:endParaRPr lang="ru-RU" sz="47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3663570" y="1295300"/>
        <a:ext cx="2431107" cy="147339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97EE9C-6E81-437B-933B-7B4647DB96BC}">
      <dsp:nvSpPr>
        <dsp:cNvPr id="0" name=""/>
        <dsp:cNvSpPr/>
      </dsp:nvSpPr>
      <dsp:spPr>
        <a:xfrm>
          <a:off x="2875757" y="2583208"/>
          <a:ext cx="2457396" cy="2559749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accent2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accent2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accent2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reflection blurRad="6350" stA="52000" endA="300" endPos="35000" dir="5400000" sy="-100000" algn="bl" rotWithShape="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Пожар</a:t>
          </a:r>
          <a:endParaRPr lang="ru-RU" sz="3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235634" y="2958075"/>
        <a:ext cx="1737642" cy="1810015"/>
      </dsp:txXfrm>
    </dsp:sp>
    <dsp:sp modelId="{5BFAAA58-4D29-4804-B102-B31DDB77301E}">
      <dsp:nvSpPr>
        <dsp:cNvPr id="0" name=""/>
        <dsp:cNvSpPr/>
      </dsp:nvSpPr>
      <dsp:spPr>
        <a:xfrm rot="11700000">
          <a:off x="1023163" y="2965452"/>
          <a:ext cx="1820023" cy="631675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accent3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60300BB-A841-4A7C-94BE-1D16F363B569}">
      <dsp:nvSpPr>
        <dsp:cNvPr id="0" name=""/>
        <dsp:cNvSpPr/>
      </dsp:nvSpPr>
      <dsp:spPr>
        <a:xfrm>
          <a:off x="-96962" y="2202946"/>
          <a:ext cx="2302268" cy="16856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accent3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accent3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accent3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reflection blurRad="6350" stA="52000" endA="300" endPos="35000" dir="5400000" sy="-100000" algn="bl" rotWithShape="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Отсутствие контроля</a:t>
          </a:r>
          <a:endParaRPr lang="ru-RU" sz="2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-47592" y="2252316"/>
        <a:ext cx="2203528" cy="1586891"/>
      </dsp:txXfrm>
    </dsp:sp>
    <dsp:sp modelId="{007C2E26-2033-4221-925E-7093BBF3789C}">
      <dsp:nvSpPr>
        <dsp:cNvPr id="0" name=""/>
        <dsp:cNvSpPr/>
      </dsp:nvSpPr>
      <dsp:spPr>
        <a:xfrm rot="14700000">
          <a:off x="2254907" y="1493564"/>
          <a:ext cx="1783802" cy="631675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3000641"/>
            <a:satOff val="271"/>
            <a:lumOff val="-2877"/>
            <a:alphaOff val="0"/>
          </a:schemeClr>
        </a:solidFill>
        <a:ln>
          <a:noFill/>
        </a:ln>
        <a:effectLst>
          <a:glow rad="63500">
            <a:schemeClr val="accent3">
              <a:hueOff val="3000641"/>
              <a:satOff val="271"/>
              <a:lumOff val="-2877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C5FD8E7-B4E3-4297-B3D3-C6F099214415}">
      <dsp:nvSpPr>
        <dsp:cNvPr id="0" name=""/>
        <dsp:cNvSpPr/>
      </dsp:nvSpPr>
      <dsp:spPr>
        <a:xfrm>
          <a:off x="1618741" y="158250"/>
          <a:ext cx="2302268" cy="16856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3000641"/>
                <a:satOff val="271"/>
                <a:lumOff val="-2877"/>
                <a:alphaOff val="0"/>
                <a:tint val="48000"/>
                <a:satMod val="138000"/>
              </a:schemeClr>
            </a:gs>
            <a:gs pos="25000">
              <a:schemeClr val="accent3">
                <a:hueOff val="3000641"/>
                <a:satOff val="271"/>
                <a:lumOff val="-2877"/>
                <a:alphaOff val="0"/>
                <a:tint val="85000"/>
              </a:schemeClr>
            </a:gs>
            <a:gs pos="40000">
              <a:schemeClr val="accent3">
                <a:hueOff val="3000641"/>
                <a:satOff val="271"/>
                <a:lumOff val="-2877"/>
                <a:alphaOff val="0"/>
                <a:tint val="92000"/>
              </a:schemeClr>
            </a:gs>
            <a:gs pos="50000">
              <a:schemeClr val="accent3">
                <a:hueOff val="3000641"/>
                <a:satOff val="271"/>
                <a:lumOff val="-2877"/>
                <a:alphaOff val="0"/>
                <a:tint val="93000"/>
              </a:schemeClr>
            </a:gs>
            <a:gs pos="60000">
              <a:schemeClr val="accent3">
                <a:hueOff val="3000641"/>
                <a:satOff val="271"/>
                <a:lumOff val="-2877"/>
                <a:alphaOff val="0"/>
                <a:tint val="92000"/>
              </a:schemeClr>
            </a:gs>
            <a:gs pos="75000">
              <a:schemeClr val="accent3">
                <a:hueOff val="3000641"/>
                <a:satOff val="271"/>
                <a:lumOff val="-2877"/>
                <a:alphaOff val="0"/>
                <a:tint val="83000"/>
                <a:satMod val="108000"/>
              </a:schemeClr>
            </a:gs>
            <a:gs pos="100000">
              <a:schemeClr val="accent3">
                <a:hueOff val="3000641"/>
                <a:satOff val="271"/>
                <a:lumOff val="-2877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reflection blurRad="6350" stA="52000" endA="300" endPos="35000" dir="5400000" sy="-100000" algn="bl" rotWithShape="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Горючее вещество или материалы</a:t>
          </a:r>
          <a:endParaRPr lang="ru-RU" sz="2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668111" y="207620"/>
        <a:ext cx="2203528" cy="1586891"/>
      </dsp:txXfrm>
    </dsp:sp>
    <dsp:sp modelId="{1A20856A-A129-486B-9DFC-031AFD06952D}">
      <dsp:nvSpPr>
        <dsp:cNvPr id="0" name=""/>
        <dsp:cNvSpPr/>
      </dsp:nvSpPr>
      <dsp:spPr>
        <a:xfrm rot="17700000">
          <a:off x="4170201" y="1493564"/>
          <a:ext cx="1783802" cy="631675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6001281"/>
            <a:satOff val="542"/>
            <a:lumOff val="-5754"/>
            <a:alphaOff val="0"/>
          </a:schemeClr>
        </a:solidFill>
        <a:ln>
          <a:noFill/>
        </a:ln>
        <a:effectLst>
          <a:glow rad="63500">
            <a:schemeClr val="accent3">
              <a:hueOff val="6001281"/>
              <a:satOff val="542"/>
              <a:lumOff val="-5754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A8EA19B-669A-44A7-BC98-5A9A051EACCE}">
      <dsp:nvSpPr>
        <dsp:cNvPr id="0" name=""/>
        <dsp:cNvSpPr/>
      </dsp:nvSpPr>
      <dsp:spPr>
        <a:xfrm>
          <a:off x="3987529" y="158250"/>
          <a:ext cx="2903013" cy="16856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6001281"/>
                <a:satOff val="542"/>
                <a:lumOff val="-5754"/>
                <a:alphaOff val="0"/>
                <a:tint val="48000"/>
                <a:satMod val="138000"/>
              </a:schemeClr>
            </a:gs>
            <a:gs pos="25000">
              <a:schemeClr val="accent3">
                <a:hueOff val="6001281"/>
                <a:satOff val="542"/>
                <a:lumOff val="-5754"/>
                <a:alphaOff val="0"/>
                <a:tint val="85000"/>
              </a:schemeClr>
            </a:gs>
            <a:gs pos="40000">
              <a:schemeClr val="accent3">
                <a:hueOff val="6001281"/>
                <a:satOff val="542"/>
                <a:lumOff val="-5754"/>
                <a:alphaOff val="0"/>
                <a:tint val="92000"/>
              </a:schemeClr>
            </a:gs>
            <a:gs pos="50000">
              <a:schemeClr val="accent3">
                <a:hueOff val="6001281"/>
                <a:satOff val="542"/>
                <a:lumOff val="-5754"/>
                <a:alphaOff val="0"/>
                <a:tint val="93000"/>
              </a:schemeClr>
            </a:gs>
            <a:gs pos="60000">
              <a:schemeClr val="accent3">
                <a:hueOff val="6001281"/>
                <a:satOff val="542"/>
                <a:lumOff val="-5754"/>
                <a:alphaOff val="0"/>
                <a:tint val="92000"/>
              </a:schemeClr>
            </a:gs>
            <a:gs pos="75000">
              <a:schemeClr val="accent3">
                <a:hueOff val="6001281"/>
                <a:satOff val="542"/>
                <a:lumOff val="-5754"/>
                <a:alphaOff val="0"/>
                <a:tint val="83000"/>
                <a:satMod val="108000"/>
              </a:schemeClr>
            </a:gs>
            <a:gs pos="100000">
              <a:schemeClr val="accent3">
                <a:hueOff val="6001281"/>
                <a:satOff val="542"/>
                <a:lumOff val="-5754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reflection blurRad="6350" stA="52000" endA="300" endPos="35000" dir="5400000" sy="-100000" algn="bl" rotWithShape="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Окислитель (О2 или некоторые другие элементы и соединения)</a:t>
          </a:r>
          <a:endParaRPr lang="ru-RU" sz="2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036899" y="207620"/>
        <a:ext cx="2804273" cy="1586891"/>
      </dsp:txXfrm>
    </dsp:sp>
    <dsp:sp modelId="{5FBA04ED-617E-438C-99AC-160509568A4D}">
      <dsp:nvSpPr>
        <dsp:cNvPr id="0" name=""/>
        <dsp:cNvSpPr/>
      </dsp:nvSpPr>
      <dsp:spPr>
        <a:xfrm rot="20652869">
          <a:off x="5358279" y="2933982"/>
          <a:ext cx="1830986" cy="631675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9001922"/>
            <a:satOff val="813"/>
            <a:lumOff val="-8631"/>
            <a:alphaOff val="0"/>
          </a:schemeClr>
        </a:solidFill>
        <a:ln>
          <a:noFill/>
        </a:ln>
        <a:effectLst>
          <a:glow rad="63500">
            <a:schemeClr val="accent3">
              <a:hueOff val="9001922"/>
              <a:satOff val="813"/>
              <a:lumOff val="-8631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1972684-B61F-4809-80DD-31D49A6C0190}">
      <dsp:nvSpPr>
        <dsp:cNvPr id="0" name=""/>
        <dsp:cNvSpPr/>
      </dsp:nvSpPr>
      <dsp:spPr>
        <a:xfrm>
          <a:off x="6003605" y="2157956"/>
          <a:ext cx="2302268" cy="16856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9001922"/>
                <a:satOff val="813"/>
                <a:lumOff val="-8631"/>
                <a:alphaOff val="0"/>
                <a:tint val="48000"/>
                <a:satMod val="138000"/>
              </a:schemeClr>
            </a:gs>
            <a:gs pos="25000">
              <a:schemeClr val="accent3">
                <a:hueOff val="9001922"/>
                <a:satOff val="813"/>
                <a:lumOff val="-8631"/>
                <a:alphaOff val="0"/>
                <a:tint val="85000"/>
              </a:schemeClr>
            </a:gs>
            <a:gs pos="40000">
              <a:schemeClr val="accent3">
                <a:hueOff val="9001922"/>
                <a:satOff val="813"/>
                <a:lumOff val="-8631"/>
                <a:alphaOff val="0"/>
                <a:tint val="92000"/>
              </a:schemeClr>
            </a:gs>
            <a:gs pos="50000">
              <a:schemeClr val="accent3">
                <a:hueOff val="9001922"/>
                <a:satOff val="813"/>
                <a:lumOff val="-8631"/>
                <a:alphaOff val="0"/>
                <a:tint val="93000"/>
              </a:schemeClr>
            </a:gs>
            <a:gs pos="60000">
              <a:schemeClr val="accent3">
                <a:hueOff val="9001922"/>
                <a:satOff val="813"/>
                <a:lumOff val="-8631"/>
                <a:alphaOff val="0"/>
                <a:tint val="92000"/>
              </a:schemeClr>
            </a:gs>
            <a:gs pos="75000">
              <a:schemeClr val="accent3">
                <a:hueOff val="9001922"/>
                <a:satOff val="813"/>
                <a:lumOff val="-8631"/>
                <a:alphaOff val="0"/>
                <a:tint val="83000"/>
                <a:satMod val="108000"/>
              </a:schemeClr>
            </a:gs>
            <a:gs pos="100000">
              <a:schemeClr val="accent3">
                <a:hueOff val="9001922"/>
                <a:satOff val="813"/>
                <a:lumOff val="-8631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reflection blurRad="6350" stA="52000" endA="300" endPos="35000" dir="5400000" sy="-100000" algn="bl" rotWithShape="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Источник воспламенения</a:t>
          </a:r>
          <a:endParaRPr lang="ru-RU" sz="2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052975" y="2207326"/>
        <a:ext cx="2203528" cy="158689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208978-1E45-4227-871B-BF058B624581}">
      <dsp:nvSpPr>
        <dsp:cNvPr id="0" name=""/>
        <dsp:cNvSpPr/>
      </dsp:nvSpPr>
      <dsp:spPr>
        <a:xfrm>
          <a:off x="2587" y="145595"/>
          <a:ext cx="2523092" cy="46080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accent2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accent2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accent2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2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Отдельные пожары</a:t>
          </a:r>
          <a:endParaRPr lang="ru-RU" sz="1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587" y="145595"/>
        <a:ext cx="2523092" cy="460800"/>
      </dsp:txXfrm>
    </dsp:sp>
    <dsp:sp modelId="{01F6896F-EDB9-40DD-9285-0799B244BB3F}">
      <dsp:nvSpPr>
        <dsp:cNvPr id="0" name=""/>
        <dsp:cNvSpPr/>
      </dsp:nvSpPr>
      <dsp:spPr>
        <a:xfrm>
          <a:off x="2587" y="606395"/>
          <a:ext cx="2523092" cy="4576601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0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6350" stA="50000" endA="300" endPos="55000" dir="5400000" sy="-100000" algn="bl" rotWithShape="0"/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 - пожары в отдельном здании или сооружении.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Такие пожары рассредоточены по району, и есть возможность быстрой организации их тушения.</a:t>
          </a:r>
          <a:endParaRPr lang="ru-RU" sz="1600" kern="1200" dirty="0"/>
        </a:p>
      </dsp:txBody>
      <dsp:txXfrm>
        <a:off x="2587" y="606395"/>
        <a:ext cx="2523092" cy="4576601"/>
      </dsp:txXfrm>
    </dsp:sp>
    <dsp:sp modelId="{793CC93D-9234-4D18-A400-C29B7247539D}">
      <dsp:nvSpPr>
        <dsp:cNvPr id="0" name=""/>
        <dsp:cNvSpPr/>
      </dsp:nvSpPr>
      <dsp:spPr>
        <a:xfrm>
          <a:off x="2878913" y="145595"/>
          <a:ext cx="2523092" cy="460800"/>
        </a:xfrm>
        <a:prstGeom prst="rect">
          <a:avLst/>
        </a:prstGeom>
        <a:gradFill rotWithShape="0">
          <a:gsLst>
            <a:gs pos="0">
              <a:schemeClr val="accent2">
                <a:hueOff val="-8662909"/>
                <a:satOff val="7828"/>
                <a:lumOff val="884"/>
                <a:alphaOff val="0"/>
                <a:tint val="48000"/>
                <a:satMod val="138000"/>
              </a:schemeClr>
            </a:gs>
            <a:gs pos="25000">
              <a:schemeClr val="accent2">
                <a:hueOff val="-8662909"/>
                <a:satOff val="7828"/>
                <a:lumOff val="884"/>
                <a:alphaOff val="0"/>
                <a:tint val="85000"/>
              </a:schemeClr>
            </a:gs>
            <a:gs pos="40000">
              <a:schemeClr val="accent2">
                <a:hueOff val="-8662909"/>
                <a:satOff val="7828"/>
                <a:lumOff val="884"/>
                <a:alphaOff val="0"/>
                <a:tint val="92000"/>
              </a:schemeClr>
            </a:gs>
            <a:gs pos="50000">
              <a:schemeClr val="accent2">
                <a:hueOff val="-8662909"/>
                <a:satOff val="7828"/>
                <a:lumOff val="884"/>
                <a:alphaOff val="0"/>
                <a:tint val="93000"/>
              </a:schemeClr>
            </a:gs>
            <a:gs pos="60000">
              <a:schemeClr val="accent2">
                <a:hueOff val="-8662909"/>
                <a:satOff val="7828"/>
                <a:lumOff val="884"/>
                <a:alphaOff val="0"/>
                <a:tint val="92000"/>
              </a:schemeClr>
            </a:gs>
            <a:gs pos="75000">
              <a:schemeClr val="accent2">
                <a:hueOff val="-8662909"/>
                <a:satOff val="7828"/>
                <a:lumOff val="884"/>
                <a:alphaOff val="0"/>
                <a:tint val="83000"/>
                <a:satMod val="108000"/>
              </a:schemeClr>
            </a:gs>
            <a:gs pos="100000">
              <a:schemeClr val="accent2">
                <a:hueOff val="-8662909"/>
                <a:satOff val="7828"/>
                <a:lumOff val="884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2">
              <a:hueOff val="-8662909"/>
              <a:satOff val="7828"/>
              <a:lumOff val="884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Массовые пожары</a:t>
          </a:r>
          <a:endParaRPr lang="ru-RU" sz="1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878913" y="145595"/>
        <a:ext cx="2523092" cy="460800"/>
      </dsp:txXfrm>
    </dsp:sp>
    <dsp:sp modelId="{94D97D06-9AFA-40E2-8644-8A977B9FEDEA}">
      <dsp:nvSpPr>
        <dsp:cNvPr id="0" name=""/>
        <dsp:cNvSpPr/>
      </dsp:nvSpPr>
      <dsp:spPr>
        <a:xfrm>
          <a:off x="2878913" y="606395"/>
          <a:ext cx="2523092" cy="4576601"/>
        </a:xfrm>
        <a:prstGeom prst="rect">
          <a:avLst/>
        </a:prstGeom>
        <a:solidFill>
          <a:schemeClr val="accent2">
            <a:tint val="40000"/>
            <a:alpha val="90000"/>
            <a:hueOff val="-9410780"/>
            <a:satOff val="12929"/>
            <a:lumOff val="730"/>
            <a:alphaOff val="0"/>
          </a:schemeClr>
        </a:solidFill>
        <a:ln w="12000" cap="flat" cmpd="sng" algn="ctr">
          <a:solidFill>
            <a:schemeClr val="accent2">
              <a:tint val="40000"/>
              <a:alpha val="90000"/>
              <a:hueOff val="-9410780"/>
              <a:satOff val="12929"/>
              <a:lumOff val="730"/>
              <a:alphaOff val="0"/>
            </a:schemeClr>
          </a:solidFill>
          <a:prstDash val="solid"/>
        </a:ln>
        <a:effectLst>
          <a:reflection blurRad="6350" stA="50000" endA="300" endPos="55000" dir="5400000" sy="-100000" algn="bl" rotWithShape="0"/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 - совокупность отдельных пожаров, охвативших более 25% зданий на данном участке застройки.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На территории возникновения массового пожара невозможен проход или нахождение в ней соответствующих подразделений без проведения мероприятий по локализации или тушению пожара.</a:t>
          </a:r>
          <a:endParaRPr lang="ru-RU" sz="1600" kern="1200" dirty="0"/>
        </a:p>
      </dsp:txBody>
      <dsp:txXfrm>
        <a:off x="2878913" y="606395"/>
        <a:ext cx="2523092" cy="4576601"/>
      </dsp:txXfrm>
    </dsp:sp>
    <dsp:sp modelId="{BB5F00E5-DD8E-446E-89CB-9A159204BACB}">
      <dsp:nvSpPr>
        <dsp:cNvPr id="0" name=""/>
        <dsp:cNvSpPr/>
      </dsp:nvSpPr>
      <dsp:spPr>
        <a:xfrm>
          <a:off x="5755239" y="145595"/>
          <a:ext cx="2523092" cy="460800"/>
        </a:xfrm>
        <a:prstGeom prst="rect">
          <a:avLst/>
        </a:prstGeom>
        <a:gradFill rotWithShape="0">
          <a:gsLst>
            <a:gs pos="0">
              <a:schemeClr val="accent2">
                <a:hueOff val="-17325818"/>
                <a:satOff val="15657"/>
                <a:lumOff val="1768"/>
                <a:alphaOff val="0"/>
                <a:tint val="48000"/>
                <a:satMod val="138000"/>
              </a:schemeClr>
            </a:gs>
            <a:gs pos="25000">
              <a:schemeClr val="accent2">
                <a:hueOff val="-17325818"/>
                <a:satOff val="15657"/>
                <a:lumOff val="1768"/>
                <a:alphaOff val="0"/>
                <a:tint val="85000"/>
              </a:schemeClr>
            </a:gs>
            <a:gs pos="40000">
              <a:schemeClr val="accent2">
                <a:hueOff val="-17325818"/>
                <a:satOff val="15657"/>
                <a:lumOff val="1768"/>
                <a:alphaOff val="0"/>
                <a:tint val="92000"/>
              </a:schemeClr>
            </a:gs>
            <a:gs pos="50000">
              <a:schemeClr val="accent2">
                <a:hueOff val="-17325818"/>
                <a:satOff val="15657"/>
                <a:lumOff val="1768"/>
                <a:alphaOff val="0"/>
                <a:tint val="93000"/>
              </a:schemeClr>
            </a:gs>
            <a:gs pos="60000">
              <a:schemeClr val="accent2">
                <a:hueOff val="-17325818"/>
                <a:satOff val="15657"/>
                <a:lumOff val="1768"/>
                <a:alphaOff val="0"/>
                <a:tint val="92000"/>
              </a:schemeClr>
            </a:gs>
            <a:gs pos="75000">
              <a:schemeClr val="accent2">
                <a:hueOff val="-17325818"/>
                <a:satOff val="15657"/>
                <a:lumOff val="1768"/>
                <a:alphaOff val="0"/>
                <a:tint val="83000"/>
                <a:satMod val="108000"/>
              </a:schemeClr>
            </a:gs>
            <a:gs pos="100000">
              <a:schemeClr val="accent2">
                <a:hueOff val="-17325818"/>
                <a:satOff val="15657"/>
                <a:lumOff val="1768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2">
              <a:hueOff val="-17325818"/>
              <a:satOff val="15657"/>
              <a:lumOff val="1768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Огненный шторм</a:t>
          </a:r>
          <a:endParaRPr lang="ru-RU" sz="1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755239" y="145595"/>
        <a:ext cx="2523092" cy="460800"/>
      </dsp:txXfrm>
    </dsp:sp>
    <dsp:sp modelId="{7FECED85-093F-40C2-B031-7C032F2D64C1}">
      <dsp:nvSpPr>
        <dsp:cNvPr id="0" name=""/>
        <dsp:cNvSpPr/>
      </dsp:nvSpPr>
      <dsp:spPr>
        <a:xfrm>
          <a:off x="5755239" y="606395"/>
          <a:ext cx="2523092" cy="4576601"/>
        </a:xfrm>
        <a:prstGeom prst="rect">
          <a:avLst/>
        </a:prstGeom>
        <a:solidFill>
          <a:schemeClr val="accent2">
            <a:tint val="40000"/>
            <a:alpha val="90000"/>
            <a:hueOff val="-18821559"/>
            <a:satOff val="25857"/>
            <a:lumOff val="1461"/>
            <a:alphaOff val="0"/>
          </a:schemeClr>
        </a:solidFill>
        <a:ln w="12000" cap="flat" cmpd="sng" algn="ctr">
          <a:solidFill>
            <a:schemeClr val="accent2">
              <a:tint val="40000"/>
              <a:alpha val="90000"/>
              <a:hueOff val="-18821559"/>
              <a:satOff val="25857"/>
              <a:lumOff val="1461"/>
              <a:alphaOff val="0"/>
            </a:schemeClr>
          </a:solidFill>
          <a:prstDash val="solid"/>
        </a:ln>
        <a:effectLst>
          <a:reflection blurRad="6350" stA="50000" endA="300" endPos="55000" dir="5400000" sy="-100000" algn="bl" rotWithShape="0"/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 - особая форма распространения пожара, охватившего более 90% зданий.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Он характеризуется наличием восходящего вверх столба продуктов сгорания (дыма) и нагретого воздуха, а также притоком со всех сторон к границам шторма свежего воздуха с ураганной скоростью.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Спастись можно, лишь экстренно покинув опасную зону при первых признаках пожара.</a:t>
          </a:r>
          <a:endParaRPr lang="ru-RU" sz="1600" kern="1200" dirty="0"/>
        </a:p>
      </dsp:txBody>
      <dsp:txXfrm>
        <a:off x="5755239" y="606395"/>
        <a:ext cx="2523092" cy="457660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4A721D-D80D-46A7-8091-FEB775E55C5C}">
      <dsp:nvSpPr>
        <dsp:cNvPr id="0" name=""/>
        <dsp:cNvSpPr/>
      </dsp:nvSpPr>
      <dsp:spPr>
        <a:xfrm>
          <a:off x="0" y="0"/>
          <a:ext cx="8424936" cy="1879408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accent2">
              <a:shade val="90000"/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  <a:bevelB w="88900" h="121750" prst="angle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Пространство, охваченное пожаром</a:t>
          </a:r>
          <a:endParaRPr lang="ru-RU" sz="52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0"/>
        <a:ext cx="8424936" cy="1879408"/>
      </dsp:txXfrm>
    </dsp:sp>
    <dsp:sp modelId="{E1A5D84B-0744-45D9-A71D-3D815E1B9EF9}">
      <dsp:nvSpPr>
        <dsp:cNvPr id="0" name=""/>
        <dsp:cNvSpPr/>
      </dsp:nvSpPr>
      <dsp:spPr>
        <a:xfrm>
          <a:off x="4113" y="1879408"/>
          <a:ext cx="2805569" cy="394675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accent2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accent2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accent2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2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u="sng" kern="1200" dirty="0" smtClean="0"/>
            <a:t>Зона активного горения </a:t>
          </a:r>
          <a:r>
            <a:rPr lang="ru-RU" sz="2200" kern="1200" dirty="0" smtClean="0"/>
            <a:t>– зона, в которой произошло возгорание и на которую распространяется пламя.</a:t>
          </a:r>
          <a:endParaRPr lang="ru-RU" sz="2200" kern="1200" dirty="0"/>
        </a:p>
      </dsp:txBody>
      <dsp:txXfrm>
        <a:off x="4113" y="1879408"/>
        <a:ext cx="2805569" cy="3946758"/>
      </dsp:txXfrm>
    </dsp:sp>
    <dsp:sp modelId="{C85553A3-959A-4BCC-A4F2-8AFAF284EF7D}">
      <dsp:nvSpPr>
        <dsp:cNvPr id="0" name=""/>
        <dsp:cNvSpPr/>
      </dsp:nvSpPr>
      <dsp:spPr>
        <a:xfrm>
          <a:off x="2808308" y="1872225"/>
          <a:ext cx="2805569" cy="3946758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accent3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accent3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accent3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3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u="sng" kern="1200" dirty="0" smtClean="0"/>
            <a:t>Зона задымления </a:t>
          </a:r>
          <a:r>
            <a:rPr lang="ru-RU" sz="2200" kern="1200" dirty="0" smtClean="0"/>
            <a:t>— пространство, смежное с зоной горения, в котором возможно распространение продуктов горения.  </a:t>
          </a:r>
          <a:endParaRPr lang="ru-RU" sz="2200" kern="1200" dirty="0"/>
        </a:p>
      </dsp:txBody>
      <dsp:txXfrm>
        <a:off x="2808308" y="1872225"/>
        <a:ext cx="2805569" cy="3946758"/>
      </dsp:txXfrm>
    </dsp:sp>
    <dsp:sp modelId="{68A0BF9A-47E2-48DE-816F-3DA99ABEBEAA}">
      <dsp:nvSpPr>
        <dsp:cNvPr id="0" name=""/>
        <dsp:cNvSpPr/>
      </dsp:nvSpPr>
      <dsp:spPr>
        <a:xfrm>
          <a:off x="5619366" y="1872225"/>
          <a:ext cx="2805569" cy="3946758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accent4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accent4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accent4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accent4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4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u="sng" kern="1200" dirty="0" smtClean="0"/>
            <a:t>Зона теплового воздействия </a:t>
          </a:r>
          <a:r>
            <a:rPr lang="ru-RU" sz="2200" kern="1200" dirty="0" smtClean="0"/>
            <a:t>– пространство вокруг зоны горения, в котором температура достигает значений, вызывающих разрушающее воздействие на окружающие предметы и опасна для человека.</a:t>
          </a:r>
          <a:endParaRPr lang="ru-RU" sz="2200" kern="1200" dirty="0"/>
        </a:p>
      </dsp:txBody>
      <dsp:txXfrm>
        <a:off x="5619366" y="1872225"/>
        <a:ext cx="2805569" cy="3946758"/>
      </dsp:txXfrm>
    </dsp:sp>
    <dsp:sp modelId="{C2931DEC-03F3-49D5-80AD-498046792419}">
      <dsp:nvSpPr>
        <dsp:cNvPr id="0" name=""/>
        <dsp:cNvSpPr/>
      </dsp:nvSpPr>
      <dsp:spPr>
        <a:xfrm>
          <a:off x="0" y="5826167"/>
          <a:ext cx="8424936" cy="438528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reflection blurRad="6350" stA="50000" endA="300" endPos="55000" dir="5400000" sy="-100000" algn="bl" rotWithShape="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  <a:bevelB w="88900" h="121750" prst="angle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0DB559-CCE1-4F0F-BF47-4283E1B5805A}" type="datetimeFigureOut">
              <a:rPr lang="ru-RU" smtClean="0"/>
              <a:pPr/>
              <a:t>23.09.2015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CD1DB6-1AAD-405A-82D5-D7FA1CF93C7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1164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CD1DB6-1AAD-405A-82D5-D7FA1CF93C74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51776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CD1DB6-1AAD-405A-82D5-D7FA1CF93C74}" type="slidenum">
              <a:rPr lang="ru-RU" smtClean="0"/>
              <a:pPr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77856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CD1DB6-1AAD-405A-82D5-D7FA1CF93C74}" type="slidenum">
              <a:rPr lang="ru-RU" smtClean="0"/>
              <a:pPr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1838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EA171D-80AF-4E6D-BA3F-29250A2A45D4}" type="datetimeFigureOut">
              <a:rPr lang="ru-RU" smtClean="0"/>
              <a:pPr/>
              <a:t>23.09.2015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70C2C9-264A-4682-8701-0E2587A2953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EA171D-80AF-4E6D-BA3F-29250A2A45D4}" type="datetimeFigureOut">
              <a:rPr lang="ru-RU" smtClean="0"/>
              <a:pPr/>
              <a:t>23.09.2015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70C2C9-264A-4682-8701-0E2587A295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EA171D-80AF-4E6D-BA3F-29250A2A45D4}" type="datetimeFigureOut">
              <a:rPr lang="ru-RU" smtClean="0"/>
              <a:pPr/>
              <a:t>23.09.2015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70C2C9-264A-4682-8701-0E2587A295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EA171D-80AF-4E6D-BA3F-29250A2A45D4}" type="datetimeFigureOut">
              <a:rPr lang="ru-RU" smtClean="0"/>
              <a:pPr/>
              <a:t>23.09.2015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70C2C9-264A-4682-8701-0E2587A295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EA171D-80AF-4E6D-BA3F-29250A2A45D4}" type="datetimeFigureOut">
              <a:rPr lang="ru-RU" smtClean="0"/>
              <a:pPr/>
              <a:t>23.09.2015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70C2C9-264A-4682-8701-0E2587A2953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EA171D-80AF-4E6D-BA3F-29250A2A45D4}" type="datetimeFigureOut">
              <a:rPr lang="ru-RU" smtClean="0"/>
              <a:pPr/>
              <a:t>23.09.2015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70C2C9-264A-4682-8701-0E2587A295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EA171D-80AF-4E6D-BA3F-29250A2A45D4}" type="datetimeFigureOut">
              <a:rPr lang="ru-RU" smtClean="0"/>
              <a:pPr/>
              <a:t>23.09.2015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70C2C9-264A-4682-8701-0E2587A2953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EA171D-80AF-4E6D-BA3F-29250A2A45D4}" type="datetimeFigureOut">
              <a:rPr lang="ru-RU" smtClean="0"/>
              <a:pPr/>
              <a:t>23.09.2015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70C2C9-264A-4682-8701-0E2587A295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EA171D-80AF-4E6D-BA3F-29250A2A45D4}" type="datetimeFigureOut">
              <a:rPr lang="ru-RU" smtClean="0"/>
              <a:pPr/>
              <a:t>23.09.2015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70C2C9-264A-4682-8701-0E2587A295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EA171D-80AF-4E6D-BA3F-29250A2A45D4}" type="datetimeFigureOut">
              <a:rPr lang="ru-RU" smtClean="0"/>
              <a:pPr/>
              <a:t>23.09.2015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70C2C9-264A-4682-8701-0E2587A295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CCEA171D-80AF-4E6D-BA3F-29250A2A45D4}" type="datetimeFigureOut">
              <a:rPr lang="ru-RU" smtClean="0"/>
              <a:pPr/>
              <a:t>23.09.2015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2770C2C9-264A-4682-8701-0E2587A295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CEA171D-80AF-4E6D-BA3F-29250A2A45D4}" type="datetimeFigureOut">
              <a:rPr lang="ru-RU" smtClean="0"/>
              <a:pPr/>
              <a:t>23.09.2015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2770C2C9-264A-4682-8701-0E2587A295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2636912"/>
            <a:ext cx="7772400" cy="1975104"/>
          </a:xfrm>
        </p:spPr>
        <p:txBody>
          <a:bodyPr/>
          <a:lstStyle/>
          <a:p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Пожары и взрывы</a:t>
            </a:r>
            <a:endParaRPr lang="ru-RU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5640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4225961064"/>
              </p:ext>
            </p:extLst>
          </p:nvPr>
        </p:nvGraphicFramePr>
        <p:xfrm>
          <a:off x="395536" y="260648"/>
          <a:ext cx="8424936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75157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2931DEC-03F3-49D5-80AD-4980467924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graphicEl>
                                              <a:dgm id="{C2931DEC-03F3-49D5-80AD-4980467924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graphicEl>
                                              <a:dgm id="{C2931DEC-03F3-49D5-80AD-4980467924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graphicEl>
                                              <a:dgm id="{C2931DEC-03F3-49D5-80AD-4980467924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F4A721D-D80D-46A7-8091-FEB775E55C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graphicEl>
                                              <a:dgm id="{2F4A721D-D80D-46A7-8091-FEB775E55C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graphicEl>
                                              <a:dgm id="{2F4A721D-D80D-46A7-8091-FEB775E55C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graphicEl>
                                              <a:dgm id="{2F4A721D-D80D-46A7-8091-FEB775E55C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1A5D84B-0744-45D9-A71D-3D815E1B9E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graphicEl>
                                              <a:dgm id="{E1A5D84B-0744-45D9-A71D-3D815E1B9E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graphicEl>
                                              <a:dgm id="{E1A5D84B-0744-45D9-A71D-3D815E1B9E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graphicEl>
                                              <a:dgm id="{E1A5D84B-0744-45D9-A71D-3D815E1B9E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8A0BF9A-47E2-48DE-816F-3DA99ABEBE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graphicEl>
                                              <a:dgm id="{68A0BF9A-47E2-48DE-816F-3DA99ABEBE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graphicEl>
                                              <a:dgm id="{68A0BF9A-47E2-48DE-816F-3DA99ABEBE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graphicEl>
                                              <a:dgm id="{68A0BF9A-47E2-48DE-816F-3DA99ABEBE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85553A3-959A-4BCC-A4F2-8AFAF284EF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graphicEl>
                                              <a:dgm id="{C85553A3-959A-4BCC-A4F2-8AFAF284EF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graphicEl>
                                              <a:dgm id="{C85553A3-959A-4BCC-A4F2-8AFAF284EF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graphicEl>
                                              <a:dgm id="{C85553A3-959A-4BCC-A4F2-8AFAF284EF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0"/>
            <a:ext cx="7772400" cy="914400"/>
          </a:xfrm>
        </p:spPr>
        <p:txBody>
          <a:bodyPr/>
          <a:lstStyle/>
          <a:p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Предотвращение пожаров</a:t>
            </a:r>
            <a:endParaRPr lang="ru-RU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642918"/>
            <a:ext cx="842968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u="sng" dirty="0" smtClean="0"/>
              <a:t>ПОМНИТЕ: пожар легче предотвратить, чем погасить.</a:t>
            </a:r>
            <a:r>
              <a:rPr lang="ru-RU" sz="2400" dirty="0" smtClean="0"/>
              <a:t> Для своевременного предотвращения пожаров необходимо помнить правила пожарной безопасности. Они просты: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ru-RU" sz="2400" dirty="0" smtClean="0"/>
              <a:t>Держите исправными выключатели, розетки системы электроснабжения и вилки электроприборов, не допускать попадания в электросеть воды. Не перегружайте электросеть. Не оставляйте без присмотра электронагревательные приборы.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ru-RU" sz="2400" dirty="0" smtClean="0"/>
              <a:t>   Уходя из дома или квартиры, выключайте свет, электроприборы. Желательно обесточивать электросеть жилища полностью.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ru-RU" sz="2400" dirty="0" smtClean="0"/>
              <a:t>Не позволяйте детям играть со спичками и другими легковоспламеняющимися предметами, зажигать газ, разводить костры вблизи строений и автомашин.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ru-RU" sz="2400" dirty="0" smtClean="0"/>
              <a:t>Ознакомьтесь с планом эвакуации учреждения, в котором находитесь.</a:t>
            </a:r>
          </a:p>
        </p:txBody>
      </p:sp>
    </p:spTree>
    <p:extLst>
      <p:ext uri="{BB962C8B-B14F-4D97-AF65-F5344CB8AC3E}">
        <p14:creationId xmlns:p14="http://schemas.microsoft.com/office/powerpoint/2010/main" val="2908630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14290"/>
            <a:ext cx="7772400" cy="914400"/>
          </a:xfrm>
        </p:spPr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Действия при пожаре: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5786" y="1142984"/>
            <a:ext cx="7920880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+mj-lt"/>
              </a:rPr>
              <a:t>Предпринять попытку самостоятельного тушения пожара имеющимися средствами;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+mj-lt"/>
              </a:rPr>
              <a:t>Сообщить о случившемся в МЧС </a:t>
            </a:r>
            <a:r>
              <a:rPr lang="ru-RU" sz="2400" b="1" dirty="0" smtClean="0">
                <a:solidFill>
                  <a:srgbClr val="E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(101, 01, 112)</a:t>
            </a:r>
            <a:r>
              <a:rPr lang="ru-RU" sz="2400" dirty="0" smtClean="0">
                <a:latin typeface="+mj-lt"/>
                <a:cs typeface="Arial" panose="020B0604020202020204" pitchFamily="34" charset="0"/>
              </a:rPr>
              <a:t>;</a:t>
            </a:r>
            <a:endParaRPr lang="ru-RU" sz="2400" dirty="0">
              <a:solidFill>
                <a:srgbClr val="EA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+mj-lt"/>
                <a:cs typeface="Arial" panose="020B0604020202020204" pitchFamily="34" charset="0"/>
              </a:rPr>
              <a:t>Если в общественном здании прозвучал сигнал тревоги, немедленно покинуть здание согласно плану эвакуации;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+mj-lt"/>
                <a:cs typeface="Arial" panose="020B0604020202020204" pitchFamily="34" charset="0"/>
              </a:rPr>
              <a:t>Если загорелась одежда, не бежать, а попытаться потушить пламя путем катания, валяния по полу,  затушить водой, землей;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+mj-lt"/>
                <a:cs typeface="Arial" panose="020B0604020202020204" pitchFamily="34" charset="0"/>
              </a:rPr>
              <a:t>Выходить из зоны пожара в наветренную сторону;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+mj-lt"/>
                <a:cs typeface="Arial" panose="020B0604020202020204" pitchFamily="34" charset="0"/>
              </a:rPr>
              <a:t>Проходя через горящие помещения, накрываться с головой мокрой тканью.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+mj-lt"/>
                <a:cs typeface="Arial" panose="020B0604020202020204" pitchFamily="34" charset="0"/>
              </a:rPr>
              <a:t>Сохранять самообладание, не поддаваться панике.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7569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0"/>
            <a:ext cx="8229600" cy="1162050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Взрыв - </a:t>
            </a:r>
            <a:endParaRPr lang="ru-RU" sz="48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357158" y="857232"/>
            <a:ext cx="3714776" cy="5149868"/>
          </a:xfrm>
        </p:spPr>
        <p:txBody>
          <a:bodyPr>
            <a:noAutofit/>
          </a:bodyPr>
          <a:lstStyle/>
          <a:p>
            <a:r>
              <a:rPr lang="ru-RU" dirty="0" smtClean="0"/>
              <a:t>это реакция горения, при которой скорость выделения теплоты превышает скорость ее рассеяния. Другими словами, взрыв – это внезапное образование большого количества тепла при горении. Взрыв приводит к образованию сильно нагретого газа с очень высоким давлением, который при моментальном разрушении оказывает механическое воздействие на окружающие предметы. Взрывы происходят в результате освобождения химической, электромагнитной, механической энергий и энергии сжатых газов.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3372" y="951615"/>
            <a:ext cx="4967906" cy="328176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  <a:reflection blurRad="6350" stA="50000" endA="300" endPos="55000" dir="5400000" sy="-100000" algn="bl" rotWithShape="0"/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3491880" y="4859398"/>
            <a:ext cx="5639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Взрыв бомбы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3116" y="6093296"/>
            <a:ext cx="86908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Наиболее часто взрывы происходят на взрывоопасных объектах.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295046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0"/>
            <a:ext cx="80648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Взрывоопасный объект </a:t>
            </a:r>
            <a:r>
              <a:rPr lang="ru-RU" sz="2400" dirty="0" smtClean="0"/>
              <a:t>– это объект, на котором хранят, используют или транспортируют вещества, способные при определенных условиях взрываться. Простейшим примером взрывоопасного объекта является обычная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бензоколонка.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19" y="1844824"/>
            <a:ext cx="8933059" cy="399306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  <a:reflection blurRad="6350" stA="50000" endA="300" endPos="55000" dir="5400000" sy="-100000" algn="bl" rotWithShape="0"/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611343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40526433"/>
              </p:ext>
            </p:extLst>
          </p:nvPr>
        </p:nvGraphicFramePr>
        <p:xfrm>
          <a:off x="395536" y="260648"/>
          <a:ext cx="8105554" cy="58829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5079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087D2AB-9427-4B25-9D42-2C2AF75EF4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graphicEl>
                                              <a:dgm id="{F087D2AB-9427-4B25-9D42-2C2AF75EF4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graphicEl>
                                              <a:dgm id="{F087D2AB-9427-4B25-9D42-2C2AF75EF4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graphicEl>
                                              <a:dgm id="{F087D2AB-9427-4B25-9D42-2C2AF75EF4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9748850-9168-4712-BA51-D3E77E17A4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graphicEl>
                                              <a:dgm id="{E9748850-9168-4712-BA51-D3E77E17A4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graphicEl>
                                              <a:dgm id="{E9748850-9168-4712-BA51-D3E77E17A4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graphicEl>
                                              <a:dgm id="{E9748850-9168-4712-BA51-D3E77E17A4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C0C2B40-ECB8-4D6E-B34E-B1250FDB45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graphicEl>
                                              <a:dgm id="{2C0C2B40-ECB8-4D6E-B34E-B1250FDB45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graphicEl>
                                              <a:dgm id="{2C0C2B40-ECB8-4D6E-B34E-B1250FDB45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graphicEl>
                                              <a:dgm id="{2C0C2B40-ECB8-4D6E-B34E-B1250FDB45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5417371-DF05-4C61-A510-B82E26A634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graphicEl>
                                              <a:dgm id="{45417371-DF05-4C61-A510-B82E26A634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graphicEl>
                                              <a:dgm id="{45417371-DF05-4C61-A510-B82E26A634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graphicEl>
                                              <a:dgm id="{45417371-DF05-4C61-A510-B82E26A634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0FD3C63-C898-4CE8-9AA4-F120FFE072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>
                                            <p:graphicEl>
                                              <a:dgm id="{F0FD3C63-C898-4CE8-9AA4-F120FFE072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graphicEl>
                                              <a:dgm id="{F0FD3C63-C898-4CE8-9AA4-F120FFE072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graphicEl>
                                              <a:dgm id="{F0FD3C63-C898-4CE8-9AA4-F120FFE072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308507303"/>
              </p:ext>
            </p:extLst>
          </p:nvPr>
        </p:nvGraphicFramePr>
        <p:xfrm>
          <a:off x="1527665" y="177281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34149" y="1209264"/>
            <a:ext cx="7544053" cy="461665"/>
          </a:xfrm>
          <a:prstGeom prst="rect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relaxedInset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Часто пожары являются причиной взрывов. И наоборот.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8268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Раздел второй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ПОЖАРЫ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98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24128" y="250726"/>
            <a:ext cx="3008313" cy="1162050"/>
          </a:xfrm>
        </p:spPr>
        <p:txBody>
          <a:bodyPr>
            <a:normAutofit/>
          </a:bodyPr>
          <a:lstStyle/>
          <a:p>
            <a:r>
              <a:rPr lang="ru-RU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Пожар - </a:t>
            </a:r>
            <a:endParaRPr lang="ru-RU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5724128" y="1412776"/>
            <a:ext cx="3008313" cy="4691063"/>
          </a:xfrm>
        </p:spPr>
        <p:txBody>
          <a:bodyPr/>
          <a:lstStyle/>
          <a:p>
            <a:r>
              <a:rPr lang="ru-RU" sz="2400" dirty="0"/>
              <a:t>это неконтролируемый процесс горения, причиняющий материальный ущерб, вред жизни и здоровью людей, интересам общества и </a:t>
            </a:r>
            <a:r>
              <a:rPr lang="ru-RU" sz="2400" dirty="0" smtClean="0"/>
              <a:t>государства.</a:t>
            </a:r>
            <a:endParaRPr lang="ru-RU" sz="2400" dirty="0"/>
          </a:p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836712"/>
            <a:ext cx="5328592" cy="399644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  <a:reflection blurRad="6350" stA="50000" endA="300" endPos="55000" dir="5400000" sy="-100000" algn="bl" rotWithShape="0"/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252233" y="5229200"/>
            <a:ext cx="53285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Пожар в коттедже</a:t>
            </a:r>
            <a:endParaRPr lang="ru-RU" sz="2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12714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Факторы и вещества, необходимые для возникновения пожара: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593033806"/>
              </p:ext>
            </p:extLst>
          </p:nvPr>
        </p:nvGraphicFramePr>
        <p:xfrm>
          <a:off x="467544" y="1556792"/>
          <a:ext cx="8208912" cy="5301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85026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E97EE9C-6E81-437B-933B-7B4647DB96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graphicEl>
                                              <a:dgm id="{4E97EE9C-6E81-437B-933B-7B4647DB96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graphicEl>
                                              <a:dgm id="{4E97EE9C-6E81-437B-933B-7B4647DB96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graphicEl>
                                              <a:dgm id="{4E97EE9C-6E81-437B-933B-7B4647DB96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BFAAA58-4D29-4804-B102-B31DDB7730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graphicEl>
                                              <a:dgm id="{5BFAAA58-4D29-4804-B102-B31DDB7730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graphicEl>
                                              <a:dgm id="{5BFAAA58-4D29-4804-B102-B31DDB7730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graphicEl>
                                              <a:dgm id="{5BFAAA58-4D29-4804-B102-B31DDB7730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60300BB-A841-4A7C-94BE-1D16F363B5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graphicEl>
                                              <a:dgm id="{760300BB-A841-4A7C-94BE-1D16F363B5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graphicEl>
                                              <a:dgm id="{760300BB-A841-4A7C-94BE-1D16F363B5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graphicEl>
                                              <a:dgm id="{760300BB-A841-4A7C-94BE-1D16F363B5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07C2E26-2033-4221-925E-7093BBF378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graphicEl>
                                              <a:dgm id="{007C2E26-2033-4221-925E-7093BBF378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graphicEl>
                                              <a:dgm id="{007C2E26-2033-4221-925E-7093BBF378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graphicEl>
                                              <a:dgm id="{007C2E26-2033-4221-925E-7093BBF378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C5FD8E7-B4E3-4297-B3D3-C6F0992144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graphicEl>
                                              <a:dgm id="{6C5FD8E7-B4E3-4297-B3D3-C6F0992144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graphicEl>
                                              <a:dgm id="{6C5FD8E7-B4E3-4297-B3D3-C6F0992144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graphicEl>
                                              <a:dgm id="{6C5FD8E7-B4E3-4297-B3D3-C6F09921441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A20856A-A129-486B-9DFC-031AFD0695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graphicEl>
                                              <a:dgm id="{1A20856A-A129-486B-9DFC-031AFD0695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graphicEl>
                                              <a:dgm id="{1A20856A-A129-486B-9DFC-031AFD0695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graphicEl>
                                              <a:dgm id="{1A20856A-A129-486B-9DFC-031AFD0695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A8EA19B-669A-44A7-BC98-5A9A051EAC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graphicEl>
                                              <a:dgm id="{8A8EA19B-669A-44A7-BC98-5A9A051EAC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graphicEl>
                                              <a:dgm id="{8A8EA19B-669A-44A7-BC98-5A9A051EAC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graphicEl>
                                              <a:dgm id="{8A8EA19B-669A-44A7-BC98-5A9A051EAC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FBA04ED-617E-438C-99AC-160509568A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graphicEl>
                                              <a:dgm id="{5FBA04ED-617E-438C-99AC-160509568A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graphicEl>
                                              <a:dgm id="{5FBA04ED-617E-438C-99AC-160509568A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graphicEl>
                                              <a:dgm id="{5FBA04ED-617E-438C-99AC-160509568A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1972684-B61F-4809-80DD-31D49A6C01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graphicEl>
                                              <a:dgm id="{E1972684-B61F-4809-80DD-31D49A6C01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graphicEl>
                                              <a:dgm id="{E1972684-B61F-4809-80DD-31D49A6C01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graphicEl>
                                              <a:dgm id="{E1972684-B61F-4809-80DD-31D49A6C01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" grpId="0">
        <p:bldSub>
          <a:bldDgm bld="lvlAtOnc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Классификация пожаров:</a:t>
            </a:r>
            <a:endParaRPr lang="ru-RU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326477661"/>
              </p:ext>
            </p:extLst>
          </p:nvPr>
        </p:nvGraphicFramePr>
        <p:xfrm>
          <a:off x="611560" y="1268760"/>
          <a:ext cx="8280920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70772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7208978-1E45-4227-871B-BF058B6245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graphicEl>
                                              <a:dgm id="{87208978-1E45-4227-871B-BF058B6245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graphicEl>
                                              <a:dgm id="{87208978-1E45-4227-871B-BF058B6245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graphicEl>
                                              <a:dgm id="{87208978-1E45-4227-871B-BF058B6245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93CC93D-9234-4D18-A400-C29B724753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graphicEl>
                                              <a:dgm id="{793CC93D-9234-4D18-A400-C29B724753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graphicEl>
                                              <a:dgm id="{793CC93D-9234-4D18-A400-C29B724753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graphicEl>
                                              <a:dgm id="{793CC93D-9234-4D18-A400-C29B724753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B5F00E5-DD8E-446E-89CB-9A159204BA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graphicEl>
                                              <a:dgm id="{BB5F00E5-DD8E-446E-89CB-9A159204BA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graphicEl>
                                              <a:dgm id="{BB5F00E5-DD8E-446E-89CB-9A159204BA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graphicEl>
                                              <a:dgm id="{BB5F00E5-DD8E-446E-89CB-9A159204BA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1F6896F-EDB9-40DD-9285-0799B244BB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graphicEl>
                                              <a:dgm id="{01F6896F-EDB9-40DD-9285-0799B244BB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graphicEl>
                                              <a:dgm id="{01F6896F-EDB9-40DD-9285-0799B244BB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graphicEl>
                                              <a:dgm id="{01F6896F-EDB9-40DD-9285-0799B244BB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4D97D06-9AFA-40E2-8644-8A977B9FED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graphicEl>
                                              <a:dgm id="{94D97D06-9AFA-40E2-8644-8A977B9FED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graphicEl>
                                              <a:dgm id="{94D97D06-9AFA-40E2-8644-8A977B9FED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graphicEl>
                                              <a:dgm id="{94D97D06-9AFA-40E2-8644-8A977B9FED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FECED85-093F-40C2-B031-7C032F2D64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graphicEl>
                                              <a:dgm id="{7FECED85-093F-40C2-B031-7C032F2D64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graphicEl>
                                              <a:dgm id="{7FECED85-093F-40C2-B031-7C032F2D64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graphicEl>
                                              <a:dgm id="{7FECED85-093F-40C2-B031-7C032F2D64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" grpId="0">
        <p:bldSub>
          <a:bldDgm bld="lvlAtOnc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353</TotalTime>
  <Words>585</Words>
  <Application>Microsoft Office PowerPoint</Application>
  <PresentationFormat>Экран (4:3)</PresentationFormat>
  <Paragraphs>55</Paragraphs>
  <Slides>12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Метро</vt:lpstr>
      <vt:lpstr>Пожары и взрывы</vt:lpstr>
      <vt:lpstr>Взрыв - </vt:lpstr>
      <vt:lpstr>Презентация PowerPoint</vt:lpstr>
      <vt:lpstr>Презентация PowerPoint</vt:lpstr>
      <vt:lpstr>Презентация PowerPoint</vt:lpstr>
      <vt:lpstr>ПОЖАРЫ</vt:lpstr>
      <vt:lpstr>Пожар - </vt:lpstr>
      <vt:lpstr>Факторы и вещества, необходимые для возникновения пожара:</vt:lpstr>
      <vt:lpstr>Классификация пожаров:</vt:lpstr>
      <vt:lpstr>Презентация PowerPoint</vt:lpstr>
      <vt:lpstr>Предотвращение пожаров</vt:lpstr>
      <vt:lpstr>Действия при пожаре: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Пожары и взрывы</dc:title>
  <dc:creator>Иван</dc:creator>
  <cp:lastModifiedBy>1</cp:lastModifiedBy>
  <cp:revision>28</cp:revision>
  <dcterms:created xsi:type="dcterms:W3CDTF">2013-12-11T17:02:14Z</dcterms:created>
  <dcterms:modified xsi:type="dcterms:W3CDTF">2015-09-23T06:36:58Z</dcterms:modified>
</cp:coreProperties>
</file>