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966070-BFD7-42B1-9585-C42F6C5C6F43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7CB03-0B4B-4701-B763-9297E7F2D1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1000132"/>
          </a:xfrm>
        </p:spPr>
        <p:txBody>
          <a:bodyPr>
            <a:no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Автономное образовательное учреждение высшего профессионального образования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Ленинградский государственный университет имени А.С. Пушкина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Бокситогорский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институт (филиал)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Кафедра: истории и гуманитарных наук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Факультет: экономики и инвестиций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1857364"/>
            <a:ext cx="6029340" cy="42862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Проект по курсу: Основы исследования в технологическом образовании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Выполнил студент 4 курса:</a:t>
            </a:r>
          </a:p>
          <a:p>
            <a:pPr algn="r"/>
            <a:r>
              <a:rPr lang="ru-RU" dirty="0" smtClean="0"/>
              <a:t>Осокина И.А.</a:t>
            </a:r>
          </a:p>
          <a:p>
            <a:pPr algn="r"/>
            <a:r>
              <a:rPr lang="ru-RU" dirty="0" smtClean="0"/>
              <a:t>Проверил к.п.н., доц.:</a:t>
            </a:r>
          </a:p>
          <a:p>
            <a:pPr algn="r"/>
            <a:r>
              <a:rPr lang="ru-RU" dirty="0" smtClean="0"/>
              <a:t>Пахомова О.Ф.</a:t>
            </a:r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г. Бокситогорск</a:t>
            </a:r>
          </a:p>
          <a:p>
            <a:pPr algn="ctr"/>
            <a:r>
              <a:rPr lang="ru-RU" dirty="0" smtClean="0"/>
              <a:t>2015г  </a:t>
            </a:r>
            <a:endParaRPr lang="ru-RU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15436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256"/>
            <a:ext cx="7467600" cy="21876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Направление: Технологии ведения дома.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Раздел  1. Кулинария</a:t>
            </a:r>
          </a:p>
          <a:p>
            <a:pPr algn="ctr">
              <a:buNone/>
            </a:pPr>
            <a:r>
              <a:rPr lang="ru-RU" dirty="0" smtClean="0"/>
              <a:t>Тема: Здоровое питание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antiossidanti-natura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143248"/>
            <a:ext cx="5786478" cy="33347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Работая над этим проектом, учащиеся учатся работать с большим количеством материала, обобщать и систематизировать его.</a:t>
            </a:r>
          </a:p>
          <a:p>
            <a:r>
              <a:rPr lang="ru-RU" dirty="0" smtClean="0"/>
              <a:t>Распознать </a:t>
            </a:r>
            <a:r>
              <a:rPr lang="ru-RU" dirty="0" smtClean="0"/>
              <a:t>проблему и преобразовать ее в цель предстоящей </a:t>
            </a:r>
            <a:r>
              <a:rPr lang="ru-RU" dirty="0" smtClean="0"/>
              <a:t>работы.</a:t>
            </a:r>
          </a:p>
          <a:p>
            <a:r>
              <a:rPr lang="ru-RU" dirty="0" smtClean="0"/>
              <a:t>Также у учащихся формируется правильное представление о здоровом питании.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</a:t>
            </a:r>
            <a:r>
              <a:rPr lang="ru-RU" dirty="0" smtClean="0"/>
              <a:t>у детей ясных представлений о продуктах, приносящих пользу организму, об организации правильного здорового питания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i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214686"/>
            <a:ext cx="4786346" cy="33194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Расширить знания детей о продуктах здорового и нездорового питания, пропагандировать и рекламировать только здоровые продукты.</a:t>
            </a:r>
          </a:p>
          <a:p>
            <a:r>
              <a:rPr lang="ru-RU" dirty="0" smtClean="0"/>
              <a:t>Формировать у детей интерес и готовность к соблюдению правил рационального и здорового питания.</a:t>
            </a:r>
          </a:p>
          <a:p>
            <a:r>
              <a:rPr lang="ru-RU" dirty="0" smtClean="0"/>
              <a:t>Способствовать развитию творческих способностей детей, умения работать сообща, согласовывая свои 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Знания, умения, навыки, которыми должны овладеть дети при работе над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Находить и предъявлять информацию о содержании в пищевых продуктах витаминов, минеральных солей и микроэлементов.  </a:t>
            </a:r>
          </a:p>
          <a:p>
            <a:r>
              <a:rPr lang="ru-RU" dirty="0" smtClean="0"/>
              <a:t>Осваивать исследовательские навыки при проведении лабораторно-практических работ по определению качества пищевых продуктов и питьевой воды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Составлять индивидуальный режим питания и дневного рациона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внеучебных</a:t>
            </a:r>
            <a:r>
              <a:rPr lang="ru-RU" dirty="0" smtClean="0"/>
              <a:t> спортивно – массовых мероприятий, направленных на пропаганду ЗОЖ с активно принимающими участие учеников класса, а так же их родителей.</a:t>
            </a:r>
          </a:p>
          <a:p>
            <a:r>
              <a:rPr lang="ru-RU" dirty="0" smtClean="0"/>
              <a:t>Конкурсы рисунков и акции направленные на пропаганду ЗОЖ.</a:t>
            </a:r>
          </a:p>
          <a:p>
            <a:r>
              <a:rPr lang="ru-RU" dirty="0" smtClean="0"/>
              <a:t>Сюжетно – ролевые игры.</a:t>
            </a:r>
          </a:p>
          <a:p>
            <a:r>
              <a:rPr lang="ru-RU" dirty="0" smtClean="0"/>
              <a:t>Беседы «Где прячется здоровье?»</a:t>
            </a:r>
          </a:p>
          <a:p>
            <a:r>
              <a:rPr lang="ru-RU" dirty="0" smtClean="0"/>
              <a:t>Составление план - схемы для описательного рассказа о продуктах питания.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ru-RU" dirty="0" smtClean="0"/>
              <a:t>Выставка рисунков </a:t>
            </a:r>
            <a:r>
              <a:rPr lang="ru-RU" dirty="0" smtClean="0"/>
              <a:t>«Мои </a:t>
            </a:r>
            <a:r>
              <a:rPr lang="ru-RU" dirty="0" smtClean="0"/>
              <a:t>любимые </a:t>
            </a:r>
            <a:r>
              <a:rPr lang="ru-RU" dirty="0" smtClean="0"/>
              <a:t>продукты»</a:t>
            </a:r>
          </a:p>
          <a:p>
            <a:r>
              <a:rPr lang="ru-RU" dirty="0" smtClean="0"/>
              <a:t>Викторина </a:t>
            </a:r>
            <a:r>
              <a:rPr lang="ru-RU" dirty="0" smtClean="0"/>
              <a:t>«Вкусные истории»</a:t>
            </a:r>
          </a:p>
          <a:p>
            <a:r>
              <a:rPr lang="ru-RU" dirty="0" smtClean="0"/>
              <a:t>Изготовление книжек - малышек:  </a:t>
            </a:r>
            <a:r>
              <a:rPr lang="ru-RU" dirty="0" smtClean="0"/>
              <a:t>«Молочные продукты», «Культура </a:t>
            </a:r>
            <a:r>
              <a:rPr lang="ru-RU" dirty="0" smtClean="0"/>
              <a:t>приема </a:t>
            </a:r>
            <a:r>
              <a:rPr lang="ru-RU" dirty="0" smtClean="0"/>
              <a:t>пищи</a:t>
            </a:r>
            <a:r>
              <a:rPr lang="ru-RU" i="1" dirty="0" smtClean="0"/>
              <a:t>».</a:t>
            </a:r>
            <a:endParaRPr lang="ru-RU" dirty="0" smtClean="0"/>
          </a:p>
          <a:p>
            <a:r>
              <a:rPr lang="ru-RU" dirty="0" smtClean="0"/>
              <a:t>Блиц-опрос </a:t>
            </a:r>
            <a:r>
              <a:rPr lang="ru-RU" dirty="0" smtClean="0"/>
              <a:t> «Вкусная еда».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00372"/>
            <a:ext cx="4929192" cy="32813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Развитие духовно-богатой личности ребенка, как активного участника проекта.</a:t>
            </a:r>
          </a:p>
          <a:p>
            <a:r>
              <a:rPr lang="ru-RU" dirty="0" smtClean="0"/>
              <a:t>Создание благоприятных условий для саморазвития ребенка, проявления его творческой деятельности.</a:t>
            </a:r>
          </a:p>
          <a:p>
            <a:r>
              <a:rPr lang="ru-RU" dirty="0" smtClean="0"/>
              <a:t>Обогащение детей знаниями о здоровом питание.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</TotalTime>
  <Words>302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Автономное образовательное учреждение высшего профессионального образования Ленинградский государственный университет имени А.С. Пушкина Бокситогорский институт (филиал)   Кафедра: истории и гуманитарных наук  Факультет: экономики и инвестиций </vt:lpstr>
      <vt:lpstr>Направление: Технологии ведения дома.</vt:lpstr>
      <vt:lpstr>Описание проекта:</vt:lpstr>
      <vt:lpstr>Цель проекта:</vt:lpstr>
      <vt:lpstr>Задачи проекта:</vt:lpstr>
      <vt:lpstr>Знания, умения, навыки, которыми должны овладеть дети при работе над проектом:</vt:lpstr>
      <vt:lpstr>Механизм реализации проекта:</vt:lpstr>
      <vt:lpstr>Слайд 8</vt:lpstr>
      <vt:lpstr>Ожидаемый результат: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17</cp:revision>
  <dcterms:created xsi:type="dcterms:W3CDTF">2015-10-29T14:38:20Z</dcterms:created>
  <dcterms:modified xsi:type="dcterms:W3CDTF">2015-10-29T17:18:35Z</dcterms:modified>
</cp:coreProperties>
</file>