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86456-B10D-4805-83F6-F3918BD37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9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33B0-A2CB-49B6-90BE-B5BE67B8F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7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D6DA6-AEEF-4079-AEA1-1CB342B1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4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7B18-6B0B-4B8A-BC98-12A89CBB4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1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81C5-CBFE-4A7F-9481-F5D603358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9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B0C1-C7AB-4F64-BE62-D9B0CD5F7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3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4F5E-9FF9-4C65-9449-03CAAA12B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8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EC42-651F-49DF-80D7-572C4DF88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CBE0-D261-4563-8789-B8AC450BA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1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504B-7C26-4BDA-885E-FFF165766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FA31-BF12-4A9B-B2C6-CFF9AE936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28038C-54FB-4A26-B1C8-0CE2A9046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474912"/>
          </a:xfrm>
        </p:spPr>
        <p:txBody>
          <a:bodyPr/>
          <a:lstStyle/>
          <a:p>
            <a:pPr eaLnBrk="1" hangingPunct="1"/>
            <a:r>
              <a:rPr lang="ru-RU" altLang="ru-RU" smtClean="0"/>
              <a:t>Способы иммобилизации и переноски пострадавшего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ОБЖ\плакаты\различн2\ob_15.jpg"/>
          <p:cNvPicPr>
            <a:picLocks noChangeAspect="1" noChangeArrowheads="1"/>
          </p:cNvPicPr>
          <p:nvPr/>
        </p:nvPicPr>
        <p:blipFill>
          <a:blip r:embed="rId2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5" b="35196"/>
          <a:stretch>
            <a:fillRect/>
          </a:stretch>
        </p:blipFill>
        <p:spPr bwMode="auto">
          <a:xfrm>
            <a:off x="285750" y="214313"/>
            <a:ext cx="850106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ОБЖ\плакаты\различн2\ob_15.jpg"/>
          <p:cNvPicPr>
            <a:picLocks noChangeAspect="1" noChangeArrowheads="1"/>
          </p:cNvPicPr>
          <p:nvPr/>
        </p:nvPicPr>
        <p:blipFill>
          <a:blip r:embed="rId2">
            <a:lum bright="-18000" contras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28" b="3061"/>
          <a:stretch>
            <a:fillRect/>
          </a:stretch>
        </p:blipFill>
        <p:spPr bwMode="auto">
          <a:xfrm>
            <a:off x="0" y="1154113"/>
            <a:ext cx="9109075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пп 2_0.tmp"/>
          <p:cNvPicPr>
            <a:picLocks noChangeAspect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91440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lum bright="-5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особы+иммобилизации+и+переноски+пострадавшег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Способы+иммобилизации+и+переноски+пострадавшего.ppt</Template>
  <TotalTime>0</TotalTime>
  <Words>5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Способы+иммобилизации+и+переноски+пострадавшего</vt:lpstr>
      <vt:lpstr>Способы иммобилизации и переноски пострадавшего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иммобилизации и переноски пострадавшего </dc:title>
  <dc:creator>1</dc:creator>
  <cp:lastModifiedBy>1</cp:lastModifiedBy>
  <cp:revision>1</cp:revision>
  <dcterms:created xsi:type="dcterms:W3CDTF">2014-11-18T04:41:10Z</dcterms:created>
  <dcterms:modified xsi:type="dcterms:W3CDTF">2014-11-18T04:41:51Z</dcterms:modified>
</cp:coreProperties>
</file>