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8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944216"/>
          </a:xfrm>
        </p:spPr>
        <p:txBody>
          <a:bodyPr>
            <a:normAutofit/>
          </a:bodyPr>
          <a:lstStyle/>
          <a:p>
            <a:pPr>
              <a:lnSpc>
                <a:spcPts val="1350"/>
              </a:lnSpc>
              <a:spcAft>
                <a:spcPts val="1000"/>
              </a:spcAft>
            </a:pPr>
            <a:r>
              <a:rPr lang="ru-RU" b="1" i="1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Тема урока: </a:t>
            </a:r>
            <a:r>
              <a:rPr lang="ru-RU" b="1" i="1" u="sng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Правовые </a:t>
            </a:r>
            <a:r>
              <a:rPr lang="ru-RU" b="1" i="1" u="sng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основы </a:t>
            </a:r>
            <a:r>
              <a:rPr lang="ru-RU" b="1" i="1" u="sng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i="1" u="sng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i="1" u="sng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i="1" u="sng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i="1" u="sng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i="1" u="sng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i="1" u="sng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военной </a:t>
            </a:r>
            <a:r>
              <a:rPr lang="ru-RU" b="1" i="1" u="sng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службы</a:t>
            </a:r>
            <a:r>
              <a:rPr lang="ru-RU" dirty="0">
                <a:solidFill>
                  <a:schemeClr val="tx2"/>
                </a:solidFill>
                <a:ea typeface="Calibri"/>
                <a:cs typeface="Times New Roman"/>
              </a:rPr>
              <a:t/>
            </a:r>
            <a:br>
              <a:rPr lang="ru-RU" dirty="0">
                <a:solidFill>
                  <a:schemeClr val="tx2"/>
                </a:solidFill>
                <a:ea typeface="Calibri"/>
                <a:cs typeface="Times New Roman"/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3289920"/>
          </a:xfrm>
        </p:spPr>
        <p:txBody>
          <a:bodyPr>
            <a:normAutofit fontScale="40000" lnSpcReduction="20000"/>
          </a:bodyPr>
          <a:lstStyle/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tabLst>
                <a:tab pos="-90170" algn="l"/>
              </a:tabLst>
            </a:pPr>
            <a:r>
              <a:rPr lang="ru-RU" sz="6000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1. Конституция </a:t>
            </a:r>
            <a:r>
              <a:rPr lang="ru-RU" sz="6000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РФ (ст.59, п.1-3);</a:t>
            </a:r>
            <a:endParaRPr lang="ru-RU" sz="6000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tabLst>
                <a:tab pos="-90170" algn="l"/>
              </a:tabLst>
            </a:pPr>
            <a:r>
              <a:rPr lang="ru-RU" sz="6000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2. Другие </a:t>
            </a:r>
            <a:r>
              <a:rPr lang="ru-RU" sz="6000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законодательные акты, регламентирующие вопросы прохождения военной службы;</a:t>
            </a:r>
            <a:endParaRPr lang="ru-RU" sz="6000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tabLst>
                <a:tab pos="-90170" algn="l"/>
              </a:tabLst>
            </a:pPr>
            <a:r>
              <a:rPr lang="ru-RU" sz="6000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3. Права </a:t>
            </a:r>
            <a:r>
              <a:rPr lang="ru-RU" sz="6000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 свободы военнослужащих;</a:t>
            </a:r>
            <a:endParaRPr lang="ru-RU" sz="6000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tabLst>
                <a:tab pos="-90170" algn="l"/>
              </a:tabLst>
            </a:pPr>
            <a:r>
              <a:rPr lang="ru-RU" sz="6000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4. Право </a:t>
            </a:r>
            <a:r>
              <a:rPr lang="ru-RU" sz="6000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на альтернативную гражданскую службу.</a:t>
            </a:r>
            <a:endParaRPr lang="ru-RU" sz="6000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758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712968" cy="468052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solidFill>
                  <a:srgbClr val="383838"/>
                </a:solidFill>
                <a:latin typeface="Times New Roman"/>
                <a:ea typeface="Times New Roman"/>
                <a:cs typeface="Times New Roman"/>
              </a:rPr>
              <a:t>1. </a:t>
            </a:r>
            <a:r>
              <a:rPr lang="ru-RU" dirty="0">
                <a:solidFill>
                  <a:srgbClr val="383838"/>
                </a:solidFill>
                <a:latin typeface="Times New Roman"/>
                <a:ea typeface="Times New Roman"/>
                <a:cs typeface="Times New Roman"/>
              </a:rPr>
              <a:t>В каких случаях гражданин России имеет право на замену военной службы альтернативной гражданской службой?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solidFill>
                  <a:srgbClr val="383838"/>
                </a:solidFill>
                <a:latin typeface="Times New Roman"/>
                <a:ea typeface="Times New Roman"/>
                <a:cs typeface="Times New Roman"/>
              </a:rPr>
              <a:t>2. </a:t>
            </a:r>
            <a:r>
              <a:rPr lang="ru-RU" dirty="0">
                <a:solidFill>
                  <a:srgbClr val="383838"/>
                </a:solidFill>
                <a:latin typeface="Times New Roman"/>
                <a:ea typeface="Times New Roman"/>
                <a:cs typeface="Times New Roman"/>
              </a:rPr>
              <a:t>Какие законодательные и нормативные правовые акты регламентируют в Российской Федера­ции вопросы обороны и военного строительства?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solidFill>
                  <a:srgbClr val="383838"/>
                </a:solidFill>
                <a:latin typeface="Times New Roman"/>
                <a:ea typeface="Times New Roman"/>
                <a:cs typeface="Times New Roman"/>
              </a:rPr>
              <a:t>3. </a:t>
            </a:r>
            <a:r>
              <a:rPr lang="ru-RU" dirty="0">
                <a:solidFill>
                  <a:srgbClr val="383838"/>
                </a:solidFill>
                <a:latin typeface="Times New Roman"/>
                <a:ea typeface="Times New Roman"/>
                <a:cs typeface="Times New Roman"/>
              </a:rPr>
              <a:t>Ка­ким законом определено содержание воинской обязан­ности граждан и регламентированы вопросы организа­ции воинского учета, подготовки граждан к военной службе, порядок призыва на военную службу и сроки ее прохождения?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solidFill>
                  <a:srgbClr val="383838"/>
                </a:solidFill>
                <a:latin typeface="Times New Roman"/>
                <a:ea typeface="Times New Roman"/>
                <a:cs typeface="Times New Roman"/>
              </a:rPr>
              <a:t>4. </a:t>
            </a:r>
            <a:r>
              <a:rPr lang="ru-RU" dirty="0">
                <a:solidFill>
                  <a:srgbClr val="383838"/>
                </a:solidFill>
                <a:latin typeface="Times New Roman"/>
                <a:ea typeface="Times New Roman"/>
                <a:cs typeface="Times New Roman"/>
              </a:rPr>
              <a:t>Каким законом определены права и свободы военнослужащих?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99736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118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Тема урока: Правовые основы    военной службы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Правовые основы    военной службы </dc:title>
  <dc:creator>1</dc:creator>
  <cp:lastModifiedBy>1</cp:lastModifiedBy>
  <cp:revision>3</cp:revision>
  <dcterms:created xsi:type="dcterms:W3CDTF">2014-03-10T04:41:19Z</dcterms:created>
  <dcterms:modified xsi:type="dcterms:W3CDTF">2014-03-11T02:11:47Z</dcterms:modified>
</cp:coreProperties>
</file>