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20000"/>
                <a:lumOff val="80000"/>
              </a:schemeClr>
            </a:gs>
            <a:gs pos="40000">
              <a:schemeClr val="bg1">
                <a:tint val="65000"/>
                <a:satMod val="300000"/>
              </a:schemeClr>
            </a:gs>
            <a:gs pos="100000">
              <a:schemeClr val="bg1">
                <a:shade val="65000"/>
                <a:satMod val="300000"/>
              </a:schemeClr>
            </a:gs>
          </a:gsLst>
          <a:path path="circle">
            <a:fillToRect l="65000" b="98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16023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9-ку </a:t>
            </a:r>
            <a:r>
              <a:rPr lang="ru-RU" sz="3100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классты</a:t>
            </a:r>
            <a:r>
              <a:rPr lang="ru-RU" sz="31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доозарыныӊ шылгалдазында</a:t>
            </a:r>
            <a:r>
              <a:rPr lang="ru-RU" sz="31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эдертигни</a:t>
            </a:r>
            <a:r>
              <a:rPr lang="ru-RU" sz="31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чыыра</a:t>
            </a:r>
            <a:r>
              <a:rPr lang="ru-RU" sz="31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тыртып</a:t>
            </a:r>
            <a:r>
              <a:rPr lang="ru-RU" sz="31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азы </a:t>
            </a:r>
            <a:r>
              <a:rPr lang="ru-RU" sz="3100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кызырып</a:t>
            </a:r>
            <a:r>
              <a:rPr lang="ru-RU" sz="31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бижиринге</a:t>
            </a:r>
            <a:r>
              <a:rPr lang="ru-RU" sz="31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белеткел</a:t>
            </a:r>
            <a:r>
              <a:rPr lang="ru-RU" sz="31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8104" y="2924944"/>
            <a:ext cx="2950096" cy="1886367"/>
          </a:xfrm>
        </p:spPr>
        <p:txBody>
          <a:bodyPr>
            <a:normAutofit/>
          </a:bodyPr>
          <a:lstStyle/>
          <a:p>
            <a:pPr algn="just"/>
            <a:r>
              <a:rPr lang="ru-RU" sz="1400" i="1" dirty="0" smtClean="0"/>
              <a:t>Ак-Довурак </a:t>
            </a:r>
            <a:r>
              <a:rPr lang="ru-RU" sz="1400" i="1" dirty="0" err="1" smtClean="0"/>
              <a:t>хоорайнын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дугаары</a:t>
            </a:r>
            <a:r>
              <a:rPr lang="ru-RU" sz="1400" i="1" dirty="0" smtClean="0"/>
              <a:t> 3 </a:t>
            </a:r>
            <a:r>
              <a:rPr lang="ru-RU" sz="1400" i="1" dirty="0" err="1" smtClean="0"/>
              <a:t>ортумак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школынын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тыва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дыл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чогаал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башкызы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Дайгиранза</a:t>
            </a:r>
            <a:r>
              <a:rPr lang="ru-RU" sz="1400" i="1" dirty="0" smtClean="0"/>
              <a:t> </a:t>
            </a:r>
            <a:r>
              <a:rPr lang="ru-RU" sz="1400" i="1" dirty="0" smtClean="0"/>
              <a:t>А.-Х. С.</a:t>
            </a:r>
            <a:r>
              <a:rPr lang="ru-RU" sz="1400" dirty="0" smtClean="0"/>
              <a:t> </a:t>
            </a:r>
            <a:r>
              <a:rPr lang="ru-RU" sz="1400" dirty="0" smtClean="0"/>
              <a:t> </a:t>
            </a:r>
            <a:r>
              <a:rPr lang="ru-RU" sz="1400" dirty="0" err="1" smtClean="0"/>
              <a:t>белеткээн</a:t>
            </a:r>
            <a:endParaRPr lang="ru-RU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Хенертен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дайынчыларныӊ ураалап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үнгени.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Сатаевтиӊ Тиилелгени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дамчытканы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Дайынчыларныӊ тиилелгени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уткуп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турары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Катап-ла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тулчуушкунче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кириптер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     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Эӊ-не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делгереӊгей ажыглаттынып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турар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план –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тезистиг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план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болур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Хенертен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чүу болганыл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Сатаев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чүнү дамчытканыл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Дайынчылар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тиилелгени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канчаар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уткуп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турарыл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4. Кажан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катап-ла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тулчуушкунче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кириптерил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Айтырыглыг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Сөзүглелде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темаларны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кол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болгаш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ийиги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чергениӊ кылдыр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бөлүктеп алыры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Сөзүглелди шүүрээри.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Сөзүглелдиӊ ниити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утка-тургузуун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сайгарып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кызырары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Солуптары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кааптары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Каттыштырыптары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9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900" i="1" dirty="0" err="1" smtClean="0">
                <a:latin typeface="Times New Roman" pitchFamily="18" charset="0"/>
                <a:cs typeface="Times New Roman" pitchFamily="18" charset="0"/>
              </a:rPr>
              <a:t>Дылдыӊ болуушкуннарын</a:t>
            </a:r>
            <a:r>
              <a:rPr lang="ru-RU" sz="4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i="1" dirty="0" err="1" smtClean="0">
                <a:latin typeface="Times New Roman" pitchFamily="18" charset="0"/>
                <a:cs typeface="Times New Roman" pitchFamily="18" charset="0"/>
              </a:rPr>
              <a:t>кызырып</a:t>
            </a:r>
            <a:r>
              <a:rPr lang="ru-RU" sz="4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i="1" dirty="0" err="1" smtClean="0">
                <a:latin typeface="Times New Roman" pitchFamily="18" charset="0"/>
                <a:cs typeface="Times New Roman" pitchFamily="18" charset="0"/>
              </a:rPr>
              <a:t>бижиири</a:t>
            </a:r>
            <a:r>
              <a:rPr lang="ru-RU" sz="49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Чаӊгыс </a:t>
            </a:r>
            <a:r>
              <a:rPr lang="ru-RU" dirty="0" smtClean="0"/>
              <a:t>аймак </a:t>
            </a:r>
            <a:r>
              <a:rPr lang="ru-RU" dirty="0" err="1" smtClean="0"/>
              <a:t>кежигүннерни түӊнекчи сөс-биле солуптары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Домактыӊ кезек</a:t>
            </a:r>
            <a:r>
              <a:rPr lang="ru-RU" dirty="0" smtClean="0"/>
              <a:t> </a:t>
            </a:r>
            <a:r>
              <a:rPr lang="ru-RU" dirty="0" err="1" smtClean="0"/>
              <a:t>үзүндүзүн </a:t>
            </a:r>
            <a:r>
              <a:rPr lang="ru-RU" dirty="0" smtClean="0"/>
              <a:t>синоним </a:t>
            </a:r>
            <a:r>
              <a:rPr lang="ru-RU" dirty="0" err="1" smtClean="0"/>
              <a:t>сөс-биле солуптары</a:t>
            </a:r>
            <a:endParaRPr lang="ru-RU" dirty="0" smtClean="0"/>
          </a:p>
          <a:p>
            <a:r>
              <a:rPr lang="ru-RU" dirty="0" err="1" smtClean="0"/>
              <a:t>Домакты</a:t>
            </a:r>
            <a:r>
              <a:rPr lang="ru-RU" dirty="0" smtClean="0"/>
              <a:t> азы </a:t>
            </a:r>
            <a:r>
              <a:rPr lang="ru-RU" dirty="0" err="1" smtClean="0"/>
              <a:t>ооӊ бир</a:t>
            </a:r>
            <a:r>
              <a:rPr lang="ru-RU" dirty="0" smtClean="0"/>
              <a:t> </a:t>
            </a:r>
            <a:r>
              <a:rPr lang="ru-RU" dirty="0" err="1" smtClean="0"/>
              <a:t>кезээн</a:t>
            </a:r>
            <a:r>
              <a:rPr lang="ru-RU" dirty="0" smtClean="0"/>
              <a:t> </a:t>
            </a:r>
            <a:r>
              <a:rPr lang="ru-RU" dirty="0" err="1" smtClean="0"/>
              <a:t>айылганыӊ ат</a:t>
            </a:r>
            <a:r>
              <a:rPr lang="ru-RU" dirty="0" smtClean="0"/>
              <a:t> </a:t>
            </a:r>
            <a:r>
              <a:rPr lang="ru-RU" dirty="0" err="1" smtClean="0"/>
              <a:t>орну-биле</a:t>
            </a:r>
            <a:r>
              <a:rPr lang="ru-RU" dirty="0" smtClean="0"/>
              <a:t> </a:t>
            </a:r>
            <a:r>
              <a:rPr lang="ru-RU" dirty="0" err="1" smtClean="0"/>
              <a:t>солуптары</a:t>
            </a:r>
            <a:endParaRPr lang="ru-RU" dirty="0" smtClean="0"/>
          </a:p>
          <a:p>
            <a:r>
              <a:rPr lang="ru-RU" dirty="0" err="1" smtClean="0"/>
              <a:t>ЧНД-ни</a:t>
            </a:r>
            <a:r>
              <a:rPr lang="ru-RU" dirty="0" smtClean="0"/>
              <a:t> </a:t>
            </a:r>
            <a:r>
              <a:rPr lang="ru-RU" dirty="0" err="1" smtClean="0"/>
              <a:t>бөдүүн домактар-биле</a:t>
            </a:r>
            <a:r>
              <a:rPr lang="ru-RU" dirty="0" smtClean="0"/>
              <a:t> </a:t>
            </a:r>
            <a:r>
              <a:rPr lang="ru-RU" dirty="0" err="1" smtClean="0"/>
              <a:t>солуптары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Дорт</a:t>
            </a:r>
            <a:r>
              <a:rPr lang="ru-RU" dirty="0" smtClean="0"/>
              <a:t> </a:t>
            </a:r>
            <a:r>
              <a:rPr lang="ru-RU" dirty="0" err="1" smtClean="0"/>
              <a:t>чугааны</a:t>
            </a:r>
            <a:r>
              <a:rPr lang="ru-RU" dirty="0" smtClean="0"/>
              <a:t> </a:t>
            </a:r>
            <a:r>
              <a:rPr lang="ru-RU" dirty="0" err="1" smtClean="0"/>
              <a:t>доора</a:t>
            </a:r>
            <a:r>
              <a:rPr lang="ru-RU" dirty="0" smtClean="0"/>
              <a:t> </a:t>
            </a:r>
            <a:r>
              <a:rPr lang="ru-RU" dirty="0" err="1" smtClean="0"/>
              <a:t>чугаага</a:t>
            </a:r>
            <a:r>
              <a:rPr lang="ru-RU" dirty="0" smtClean="0"/>
              <a:t> </a:t>
            </a:r>
            <a:r>
              <a:rPr lang="ru-RU" dirty="0" err="1" smtClean="0"/>
              <a:t>солуптары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Катаптаашкыннарны</a:t>
            </a:r>
            <a:r>
              <a:rPr lang="ru-RU" dirty="0" smtClean="0"/>
              <a:t> </a:t>
            </a:r>
            <a:r>
              <a:rPr lang="ru-RU" dirty="0" err="1" smtClean="0"/>
              <a:t>ап</a:t>
            </a:r>
            <a:r>
              <a:rPr lang="ru-RU" dirty="0" smtClean="0"/>
              <a:t> </a:t>
            </a:r>
            <a:r>
              <a:rPr lang="ru-RU" dirty="0" err="1" smtClean="0"/>
              <a:t>кааптары</a:t>
            </a:r>
            <a:endParaRPr lang="ru-RU" dirty="0" smtClean="0"/>
          </a:p>
          <a:p>
            <a:r>
              <a:rPr lang="ru-RU" dirty="0" err="1" smtClean="0"/>
              <a:t>Синонимнери</a:t>
            </a:r>
            <a:r>
              <a:rPr lang="ru-RU" dirty="0" smtClean="0"/>
              <a:t> </a:t>
            </a:r>
            <a:r>
              <a:rPr lang="ru-RU" dirty="0" err="1" smtClean="0"/>
              <a:t>ап</a:t>
            </a:r>
            <a:r>
              <a:rPr lang="ru-RU" dirty="0" smtClean="0"/>
              <a:t> </a:t>
            </a:r>
            <a:r>
              <a:rPr lang="ru-RU" dirty="0" err="1" smtClean="0"/>
              <a:t>кааптары</a:t>
            </a:r>
            <a:endParaRPr lang="ru-RU" dirty="0" smtClean="0"/>
          </a:p>
          <a:p>
            <a:r>
              <a:rPr lang="ru-RU" dirty="0" err="1" smtClean="0"/>
              <a:t>Элээн</a:t>
            </a:r>
            <a:r>
              <a:rPr lang="ru-RU" dirty="0" smtClean="0"/>
              <a:t> каш </a:t>
            </a:r>
            <a:r>
              <a:rPr lang="ru-RU" dirty="0" err="1" smtClean="0"/>
              <a:t>домактарны</a:t>
            </a:r>
            <a:r>
              <a:rPr lang="ru-RU" dirty="0" smtClean="0"/>
              <a:t> </a:t>
            </a:r>
            <a:r>
              <a:rPr lang="ru-RU" dirty="0" err="1" smtClean="0"/>
              <a:t>чаӊгыс домак</a:t>
            </a:r>
            <a:r>
              <a:rPr lang="ru-RU" dirty="0" smtClean="0"/>
              <a:t> </a:t>
            </a:r>
            <a:r>
              <a:rPr lang="ru-RU" dirty="0" err="1" smtClean="0"/>
              <a:t>кылдыр</a:t>
            </a:r>
            <a:r>
              <a:rPr lang="ru-RU" dirty="0" smtClean="0"/>
              <a:t> </a:t>
            </a:r>
            <a:r>
              <a:rPr lang="ru-RU" dirty="0" err="1" smtClean="0"/>
              <a:t>каттыштырары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Дылга </a:t>
            </a:r>
            <a:r>
              <a:rPr lang="ru-RU" dirty="0" err="1" smtClean="0"/>
              <a:t>хамаарыштыр</a:t>
            </a:r>
            <a:r>
              <a:rPr lang="ru-RU" dirty="0" smtClean="0"/>
              <a:t> </a:t>
            </a:r>
            <a:r>
              <a:rPr lang="ru-RU" dirty="0" err="1" smtClean="0"/>
              <a:t>ажыглап</a:t>
            </a:r>
            <a:r>
              <a:rPr lang="ru-RU" dirty="0" smtClean="0"/>
              <a:t> </a:t>
            </a:r>
            <a:r>
              <a:rPr lang="ru-RU" dirty="0" err="1" smtClean="0"/>
              <a:t>болур</a:t>
            </a:r>
            <a:r>
              <a:rPr lang="ru-RU" dirty="0" smtClean="0"/>
              <a:t> </a:t>
            </a:r>
            <a:r>
              <a:rPr lang="ru-RU" dirty="0" err="1" smtClean="0"/>
              <a:t>аргалар</a:t>
            </a:r>
            <a:r>
              <a:rPr lang="ru-RU" smtClean="0"/>
              <a:t>.</a:t>
            </a:r>
            <a:br>
              <a:rPr lang="ru-RU" smtClean="0"/>
            </a:b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800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өөреникчилерни эдертигни</a:t>
            </a:r>
            <a:r>
              <a:rPr lang="ru-RU" sz="48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кызырып</a:t>
            </a:r>
            <a:r>
              <a:rPr lang="ru-RU" sz="48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бижип</a:t>
            </a:r>
            <a:r>
              <a:rPr lang="ru-RU" sz="48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билир</a:t>
            </a:r>
            <a:r>
              <a:rPr lang="ru-RU" sz="48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болурунга</a:t>
            </a:r>
            <a:r>
              <a:rPr lang="ru-RU" sz="48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өөредир.</a:t>
            </a:r>
            <a:r>
              <a:rPr lang="ru-RU" sz="48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Кичээлдиӊ </a:t>
            </a:r>
            <a:r>
              <a:rPr lang="ru-RU" sz="5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 </a:t>
            </a:r>
            <a:r>
              <a:rPr lang="ru-RU" sz="5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сорулгазы</a:t>
            </a:r>
            <a:r>
              <a:rPr lang="ru-RU" sz="5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Өөредиглиг:  сөзүглелде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бодалды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тодарадыры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болгаш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бодалды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өскертпейн дамчыдып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сөзүглелдиӊ хевирин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болгаш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тургузуун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тодарадып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билиринге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эдертигниӊ сөзүглелинге аӊгы-аӊгы хевирлерниӊ планнарын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тургузуп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билиринге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өөредир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Сайзырадыкчы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сөзүглелди аӊгы-аӊгы аргаларныӊ дузазы-биле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кызырып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билир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болурунга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чаӊчыктырар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Кижизидикчи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Ада-Чурттуӊ Улуг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дайынынга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даянып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ада-өгбелерге хүндүткелди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төрээн черинге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ынакшылды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уругларныӊ сеткилинге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оттурар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(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чугаалажып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кижизин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дыӊнап билиринге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болгаш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бодунуӊ бодалын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тодаргай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дамчыдып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билиринге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чаӊчыктырар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Сорулганы</a:t>
            </a: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чедип</a:t>
            </a: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алыры-биле</a:t>
            </a: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салдынган</a:t>
            </a: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даалгалар</a:t>
            </a: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Самбыраныӊ бир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талазында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домакты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номчуптаалыӊар.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Төнчүзү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чоокшулап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орар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дошкун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дайынныӊ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база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берге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хүнү эртип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дайынчылар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дыштанып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турганннар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(Е.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Танова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Домактарны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бөдүүнчүдүп алдывыс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Төнчүзү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чоокшулап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орар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дошкун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дайынныӊ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база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берге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хүнү эртип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дайынчылар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дыштанып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турганннар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(Е.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Танова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Дайынныӊ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база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берге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хүнү эрткен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Дайынчылар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дыштанып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турганнар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ЭДЕРТИГНИ КЫСКАЛАДЫР </a:t>
            </a:r>
            <a:endParaRPr lang="ru-RU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ЧЫЫРА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ТЫРТЫП БИЖИИРИ.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Февральдын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Сөзүглелдиӊ утказын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үлуг-ла өскертпейн кызырып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бижип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Сөзүглелге планнарныӊ аӊгы-аӊгы хевирлерин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тургузуп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өөренир.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3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Сөзүглелде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кол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болгаш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иштики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темаларны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тодарадып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билир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кылдыр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өѳренир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Кичээлде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сорулгавыс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Сөзүглелдиӊ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темазы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чүл?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Сөзүглелге аттан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бериӊер.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Сөзүглелде кандыг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бодал кол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болуп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турарыл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0"/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Сөзүглел кандыг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стильге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бижиттингенил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0"/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Иштики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темалар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бар-дыр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i="1" dirty="0" err="1" smtClean="0">
                <a:latin typeface="Times New Roman" pitchFamily="18" charset="0"/>
                <a:cs typeface="Times New Roman" pitchFamily="18" charset="0"/>
              </a:rPr>
              <a:t>Сөзүглелдиӊ сайгарылгазы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             </a:t>
            </a:r>
            <a:endParaRPr lang="ru-RU" dirty="0" smtClean="0"/>
          </a:p>
          <a:p>
            <a:pPr>
              <a:buNone/>
            </a:pP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Айтырыглыг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план</a:t>
            </a:r>
          </a:p>
          <a:p>
            <a:pPr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Тезистиг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Сөзүглел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планы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</TotalTime>
  <Words>319</Words>
  <Application>Microsoft Office PowerPoint</Application>
  <PresentationFormat>Экран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9-ку классты доозарыныӊ шылгалдазында эдертигни чыыра тыртып азы кызырып бижиринге белеткел. </vt:lpstr>
      <vt:lpstr>Кичээлдиӊ кол сорулгазы:</vt:lpstr>
      <vt:lpstr>Сорулганы чедип алыры-биле салдынган даалгалар: </vt:lpstr>
      <vt:lpstr>Самбыраныӊ бир талазында домакты номчуптаалыӊар. </vt:lpstr>
      <vt:lpstr>Домактарны бөдүүнчүдүп алдывыс.</vt:lpstr>
      <vt:lpstr>Февральдын он бири.</vt:lpstr>
      <vt:lpstr>Кичээлде сорулгавыс:</vt:lpstr>
      <vt:lpstr>Сөзүглелдиӊ сайгарылгазы. </vt:lpstr>
      <vt:lpstr> Сөзүглел планы </vt:lpstr>
      <vt:lpstr>      Эӊ-не делгереӊгей ажыглаттынып турар план – тезистиг план болур. </vt:lpstr>
      <vt:lpstr>Айтырыглыг план</vt:lpstr>
      <vt:lpstr> 1. Сөзүглелдиӊ ниити утка-тургузуун сайгарып кызырары </vt:lpstr>
      <vt:lpstr> 2. Дылдыӊ болуушкуннарын кызырып бижиири. </vt:lpstr>
      <vt:lpstr>Дылга хамаарыштыр ажыглап болур аргалар.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9-ку классты доозарыныӊ шылгалдазында эдертигни чыыра тыртып азы кызырып бижиринге белеткел. </dc:title>
  <dc:creator>Ученики</dc:creator>
  <cp:lastModifiedBy>Ученики</cp:lastModifiedBy>
  <cp:revision>3</cp:revision>
  <dcterms:created xsi:type="dcterms:W3CDTF">2015-02-11T01:29:08Z</dcterms:created>
  <dcterms:modified xsi:type="dcterms:W3CDTF">2015-02-11T01:55:56Z</dcterms:modified>
</cp:coreProperties>
</file>