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316FD-E103-4BAC-AC45-565139D6A22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4BDFE6-5436-4892-A5A7-850911CE87A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286808" cy="250033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Особенности моделирования открытого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714752"/>
            <a:ext cx="7210452" cy="22145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Главное в хорошем уроке - труд учащихся.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Без </a:t>
            </a:r>
            <a:r>
              <a:rPr lang="ru-RU" sz="2400" b="1" dirty="0" smtClean="0">
                <a:solidFill>
                  <a:schemeClr val="tx1"/>
                </a:solidFill>
              </a:rPr>
              <a:t>труда нет результата.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472518" cy="628654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глубокое   знание   своего   предмета   (некорректное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оперирование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научными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понятиями, неточности, ведущие к искажению смысла, оговорки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речевая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небрежность снижают уровень оценки работы учителя на уроке);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грамотное в соответствии с целями и задачами урока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новых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современных или традиционных способов передачи знаний;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коммуникативные способности, актерское и ораторское мастерство;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умение достигать результата в любой ситуации при любом уровне подготовленности     детей     (ссылка     на     незапланированный     уровень подготовленности детей некорректна).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урока усвоения новых знаний: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Организационный этап.</a:t>
            </a:r>
          </a:p>
          <a:p>
            <a:pPr>
              <a:buNone/>
            </a:pPr>
            <a:r>
              <a:rPr lang="ru-RU" dirty="0" smtClean="0"/>
              <a:t>2) 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dirty="0" smtClean="0"/>
              <a:t>3) Актуализация знаний.</a:t>
            </a:r>
          </a:p>
          <a:p>
            <a:pPr>
              <a:buNone/>
            </a:pPr>
            <a:r>
              <a:rPr lang="ru-RU" dirty="0" smtClean="0"/>
              <a:t>4) Первичное усвоение новых знаний.</a:t>
            </a:r>
          </a:p>
          <a:p>
            <a:pPr>
              <a:buNone/>
            </a:pPr>
            <a:r>
              <a:rPr lang="ru-RU" dirty="0" smtClean="0"/>
              <a:t>5) Первичная проверка понимания</a:t>
            </a:r>
          </a:p>
          <a:p>
            <a:pPr>
              <a:buNone/>
            </a:pPr>
            <a:r>
              <a:rPr lang="ru-RU" dirty="0" smtClean="0"/>
              <a:t>6) Первичное закрепление.</a:t>
            </a:r>
          </a:p>
          <a:p>
            <a:pPr>
              <a:buNone/>
            </a:pPr>
            <a:r>
              <a:rPr lang="ru-RU" dirty="0" smtClean="0"/>
              <a:t>7)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dirty="0" smtClean="0"/>
              <a:t>8)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Постановка цели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1</a:t>
            </a:r>
            <a:r>
              <a:rPr lang="ru-RU" i="1" dirty="0" smtClean="0"/>
              <a:t>. Обучающая цель урока:</a:t>
            </a:r>
            <a:r>
              <a:rPr lang="ru-RU" dirty="0" smtClean="0"/>
              <a:t> владение учащимися следующими умениями...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2. </a:t>
            </a:r>
            <a:r>
              <a:rPr lang="ru-RU" i="1" dirty="0" smtClean="0"/>
              <a:t>Обучающая цель урока:</a:t>
            </a:r>
            <a:r>
              <a:rPr lang="ru-RU" dirty="0" smtClean="0"/>
              <a:t> предполагается (или планируется), что к окончанию урока ученики будут знать... и уметь...  </a:t>
            </a:r>
            <a:r>
              <a:rPr lang="ru-RU" i="1" dirty="0" smtClean="0"/>
              <a:t>(далее перечисляются соответствующие знания: правило, формулу и т.п.; и действия: выделять, находить, устанавливать причинно-следственную связь между… и т.п.).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</a:t>
            </a:r>
            <a:r>
              <a:rPr lang="ru-RU" i="1" dirty="0" smtClean="0"/>
              <a:t>. Обучающая цель урока:</a:t>
            </a:r>
            <a:r>
              <a:rPr lang="ru-RU" dirty="0" smtClean="0"/>
              <a:t> планируется, что на выходе с урока учащиеся смогут верно выполнить следующий тест </a:t>
            </a:r>
            <a:r>
              <a:rPr lang="ru-RU" i="1" dirty="0" smtClean="0"/>
              <a:t>(и далее этот тест или ссылка на место его нахождения: книга, приложение).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Формулирование задач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Содействовать….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Способствовать….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Создать условия….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Организовать ситуацию…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914525" y="1219200"/>
            <a:ext cx="7229475" cy="4937125"/>
          </a:xfrm>
        </p:spPr>
        <p:txBody>
          <a:bodyPr/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Что мы об этом знаем?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Чего не знаем?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Что нужно знать об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изучаемом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71546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Если, то………..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Что-то будет успешным, если………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Что-то влияет на что-то, в том случае, если…….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642918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ПОПС- формула: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П- позиция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О- объяснение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П- пример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С- следствие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считаю, что……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Потому, что…….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могу это доказать на примере……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Исходя из этого, я делаю вывод…..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500042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Прием “Незаконченных фраз”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для Вас было: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самое понятное...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самое полезное...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самое новое...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самое насыщенное..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самое бесполезное...</a:t>
            </a:r>
            <a:endParaRPr kumimoji="0" lang="nl-B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363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Особенности моделирования открытого урока </vt:lpstr>
      <vt:lpstr>Слайд 2</vt:lpstr>
      <vt:lpstr>Структура урока усвоения новых знаний: </vt:lpstr>
      <vt:lpstr>Постановка цели</vt:lpstr>
      <vt:lpstr>Формулирование задач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моделирования открытого урока </dc:title>
  <dc:creator>Admin</dc:creator>
  <cp:lastModifiedBy>Admin</cp:lastModifiedBy>
  <cp:revision>9</cp:revision>
  <dcterms:created xsi:type="dcterms:W3CDTF">2015-03-22T15:10:54Z</dcterms:created>
  <dcterms:modified xsi:type="dcterms:W3CDTF">2015-03-22T16:31:53Z</dcterms:modified>
</cp:coreProperties>
</file>