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77" r:id="rId4"/>
    <p:sldId id="278" r:id="rId5"/>
    <p:sldId id="279" r:id="rId6"/>
    <p:sldId id="280" r:id="rId7"/>
    <p:sldId id="281" r:id="rId8"/>
    <p:sldId id="273" r:id="rId9"/>
    <p:sldId id="260" r:id="rId10"/>
    <p:sldId id="261" r:id="rId11"/>
    <p:sldId id="283" r:id="rId12"/>
    <p:sldId id="262" r:id="rId13"/>
    <p:sldId id="265" r:id="rId14"/>
    <p:sldId id="266" r:id="rId15"/>
    <p:sldId id="267" r:id="rId16"/>
    <p:sldId id="268" r:id="rId17"/>
    <p:sldId id="269" r:id="rId18"/>
    <p:sldId id="263" r:id="rId19"/>
    <p:sldId id="270" r:id="rId20"/>
    <p:sldId id="264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9768-8B9D-42CE-8225-1BB5DB0DFB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296F-07C8-4770-A9BD-DB878EEFD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9768-8B9D-42CE-8225-1BB5DB0DFB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296F-07C8-4770-A9BD-DB878EEFD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9768-8B9D-42CE-8225-1BB5DB0DFB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296F-07C8-4770-A9BD-DB878EEFD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9768-8B9D-42CE-8225-1BB5DB0DFB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296F-07C8-4770-A9BD-DB878EEFD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9768-8B9D-42CE-8225-1BB5DB0DFB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296F-07C8-4770-A9BD-DB878EEFD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9768-8B9D-42CE-8225-1BB5DB0DFB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296F-07C8-4770-A9BD-DB878EEFD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9768-8B9D-42CE-8225-1BB5DB0DFB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296F-07C8-4770-A9BD-DB878EEFD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9768-8B9D-42CE-8225-1BB5DB0DFB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296F-07C8-4770-A9BD-DB878EEFD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9768-8B9D-42CE-8225-1BB5DB0DFB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296F-07C8-4770-A9BD-DB878EEFD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9768-8B9D-42CE-8225-1BB5DB0DFB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296F-07C8-4770-A9BD-DB878EEFD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9768-8B9D-42CE-8225-1BB5DB0DFB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9C296F-07C8-4770-A9BD-DB878EEFD9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CB9768-8B9D-42CE-8225-1BB5DB0DFB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9C296F-07C8-4770-A9BD-DB878EEFD9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9143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Я сегодня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533400"/>
            <a:ext cx="4041775" cy="152399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Я в будущем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Человек </a:t>
            </a:r>
          </a:p>
          <a:p>
            <a:r>
              <a:rPr lang="ru-RU" dirty="0" smtClean="0"/>
              <a:t>Ученик</a:t>
            </a:r>
          </a:p>
          <a:p>
            <a:r>
              <a:rPr lang="ru-RU" dirty="0" smtClean="0"/>
              <a:t>Сын</a:t>
            </a:r>
          </a:p>
          <a:p>
            <a:r>
              <a:rPr lang="ru-RU" dirty="0" smtClean="0"/>
              <a:t>Юноша</a:t>
            </a:r>
          </a:p>
          <a:p>
            <a:r>
              <a:rPr lang="ru-RU" dirty="0" smtClean="0"/>
              <a:t>Девушка</a:t>
            </a:r>
          </a:p>
          <a:p>
            <a:r>
              <a:rPr lang="ru-RU" dirty="0" smtClean="0"/>
              <a:t>Брат</a:t>
            </a:r>
          </a:p>
          <a:p>
            <a:r>
              <a:rPr lang="ru-RU" dirty="0" smtClean="0"/>
              <a:t>Друг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Человек </a:t>
            </a:r>
          </a:p>
          <a:p>
            <a:r>
              <a:rPr lang="ru-RU" dirty="0" smtClean="0"/>
              <a:t>Работник</a:t>
            </a:r>
          </a:p>
          <a:p>
            <a:r>
              <a:rPr lang="ru-RU" dirty="0" smtClean="0"/>
              <a:t>Отец</a:t>
            </a:r>
          </a:p>
          <a:p>
            <a:r>
              <a:rPr lang="ru-RU" dirty="0" smtClean="0"/>
              <a:t>Мать </a:t>
            </a:r>
          </a:p>
          <a:p>
            <a:r>
              <a:rPr lang="ru-RU" dirty="0" smtClean="0"/>
              <a:t>Мужчина</a:t>
            </a:r>
          </a:p>
          <a:p>
            <a:r>
              <a:rPr lang="ru-RU" dirty="0" smtClean="0"/>
              <a:t>Женщина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txBody>
          <a:bodyPr/>
          <a:lstStyle/>
          <a:p>
            <a:pPr algn="ctr"/>
            <a:r>
              <a:rPr lang="ru-RU" dirty="0" smtClean="0"/>
              <a:t>Как вы бережете сое здоровье?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305800" cy="5334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Физкультминутка: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Шаг на месте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smtClean="0"/>
              <a:t>Н</a:t>
            </a:r>
            <a:r>
              <a:rPr lang="ru-RU" dirty="0" smtClean="0"/>
              <a:t>аклоны головой </a:t>
            </a:r>
            <a:br>
              <a:rPr lang="ru-RU" dirty="0" smtClean="0"/>
            </a:br>
            <a:r>
              <a:rPr lang="ru-RU" dirty="0" smtClean="0"/>
              <a:t>- Посмотреть глазами </a:t>
            </a:r>
            <a:br>
              <a:rPr lang="ru-RU" dirty="0" smtClean="0"/>
            </a:br>
            <a:r>
              <a:rPr lang="ru-RU" dirty="0" smtClean="0"/>
              <a:t>вправо-влево</a:t>
            </a:r>
            <a:br>
              <a:rPr lang="ru-RU" dirty="0" smtClean="0"/>
            </a:br>
            <a:r>
              <a:rPr lang="ru-RU" dirty="0" smtClean="0"/>
              <a:t>- Поморгать глазами</a:t>
            </a:r>
            <a:br>
              <a:rPr lang="ru-RU" dirty="0" smtClean="0"/>
            </a:br>
            <a:r>
              <a:rPr lang="ru-RU" dirty="0" smtClean="0"/>
              <a:t>- Можно немного потанцевать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Результаты анкетирования «Выявление вредных привычек»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Вредные привычки: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Курение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лкоголизм</a:t>
            </a:r>
            <a:endParaRPr lang="ru-RU" dirty="0"/>
          </a:p>
        </p:txBody>
      </p:sp>
      <p:pic>
        <p:nvPicPr>
          <p:cNvPr id="5" name="Рисунок 4" descr="http://g2.nh.ee/images/pix/900x585/uphHgnAcgeA/file65064696_f78065c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438400"/>
            <a:ext cx="352425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forum.wec.ru/uploads/monthly_04_2013/post-2871-1365837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53903"/>
            <a:ext cx="3410788" cy="364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914401"/>
            <a:ext cx="4040188" cy="685800"/>
          </a:xfrm>
        </p:spPr>
        <p:txBody>
          <a:bodyPr/>
          <a:lstStyle/>
          <a:p>
            <a:r>
              <a:rPr lang="ru-RU" dirty="0" smtClean="0"/>
              <a:t>Вред курения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838201"/>
            <a:ext cx="4041775" cy="685799"/>
          </a:xfrm>
        </p:spPr>
        <p:txBody>
          <a:bodyPr/>
          <a:lstStyle/>
          <a:p>
            <a:r>
              <a:rPr lang="ru-RU" dirty="0" smtClean="0"/>
              <a:t>Вред алкоголизма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Приводит </a:t>
            </a:r>
            <a:r>
              <a:rPr lang="ru-RU" dirty="0"/>
              <a:t>к заболеваниям сердца и легких</a:t>
            </a:r>
          </a:p>
          <a:p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/>
              <a:t>курильщиков рождаются больные и ослабленные </a:t>
            </a:r>
            <a:r>
              <a:rPr lang="ru-RU" dirty="0" smtClean="0"/>
              <a:t>дети</a:t>
            </a:r>
          </a:p>
          <a:p>
            <a:r>
              <a:rPr lang="ru-RU" dirty="0" smtClean="0"/>
              <a:t>Сокращает жизнь человека на 6-8 лет</a:t>
            </a:r>
            <a:endParaRPr lang="ru-RU" dirty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Разрушает печень</a:t>
            </a:r>
          </a:p>
          <a:p>
            <a:r>
              <a:rPr lang="ru-RU" dirty="0" smtClean="0"/>
              <a:t>Разрушает сосуды</a:t>
            </a:r>
          </a:p>
          <a:p>
            <a:r>
              <a:rPr lang="ru-RU" dirty="0" smtClean="0"/>
              <a:t>Разрушает мозг</a:t>
            </a:r>
          </a:p>
          <a:p>
            <a:r>
              <a:rPr lang="ru-RU" dirty="0" smtClean="0"/>
              <a:t>Разрушает нервную систему</a:t>
            </a:r>
          </a:p>
          <a:p>
            <a:r>
              <a:rPr lang="ru-RU" dirty="0" smtClean="0"/>
              <a:t>Сокращает жизнь человека на 15-17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http://borimage.ru/images/gyj5xi2q4owy8erqd1e8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s00.infourok.ru/images/doc/269/274865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144000" cy="701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963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Опыт «Курящий пылесос»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Вредные привычки вызывают </a:t>
            </a:r>
            <a:r>
              <a:rPr lang="ru-RU" dirty="0"/>
              <a:t>привыкание, невозможность без них прожить.</a:t>
            </a:r>
            <a:br>
              <a:rPr lang="ru-RU" dirty="0"/>
            </a:br>
            <a:r>
              <a:rPr lang="ru-RU" dirty="0"/>
              <a:t>Избавиться от вредных привычек </a:t>
            </a:r>
            <a:r>
              <a:rPr lang="ru-RU" dirty="0" smtClean="0"/>
              <a:t>очень </a:t>
            </a:r>
            <a:r>
              <a:rPr lang="ru-RU" dirty="0"/>
              <a:t>трудно.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/>
          </a:bodyPr>
          <a:lstStyle/>
          <a:p>
            <a:r>
              <a:rPr lang="ru-RU" dirty="0" smtClean="0"/>
              <a:t>Вывод: курение вредит здоровью, а значит отбирает у человека жизнь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 каждого человека есть </a:t>
            </a:r>
            <a:r>
              <a:rPr lang="ru-RU" dirty="0" smtClean="0">
                <a:solidFill>
                  <a:srgbClr val="FF0000"/>
                </a:solidFill>
              </a:rPr>
              <a:t>ценности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Ценность – это то, что люди считают важным для них.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5821362"/>
          </a:xfrm>
        </p:spPr>
        <p:txBody>
          <a:bodyPr/>
          <a:lstStyle/>
          <a:p>
            <a:r>
              <a:rPr lang="ru-RU" dirty="0" smtClean="0"/>
              <a:t>«Забьем» на вредные привычки: – скажем «НЕТ» </a:t>
            </a:r>
            <a:br>
              <a:rPr lang="ru-RU" dirty="0" smtClean="0"/>
            </a:br>
            <a:r>
              <a:rPr lang="ru-RU" dirty="0" smtClean="0"/>
              <a:t>– не будем курить и употреблять алкоголь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www.kamport.ru/uploads/tujkFmCuU2_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86200"/>
            <a:ext cx="8686800" cy="279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fs00.infourok.ru/images/doc/276/281096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Autofit/>
          </a:bodyPr>
          <a:lstStyle/>
          <a:p>
            <a:pPr algn="l"/>
            <a:r>
              <a:rPr lang="ru-RU" sz="2800" u="sng" dirty="0"/>
              <a:t>Список желаний: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1. Быть здоровым человеком.</a:t>
            </a:r>
            <a:br>
              <a:rPr lang="ru-RU" sz="2800" dirty="0"/>
            </a:br>
            <a:r>
              <a:rPr lang="ru-RU" sz="2800" dirty="0"/>
              <a:t>2. Иметь много денег.</a:t>
            </a:r>
            <a:br>
              <a:rPr lang="ru-RU" sz="2800" dirty="0"/>
            </a:br>
            <a:r>
              <a:rPr lang="ru-RU" sz="2800" dirty="0"/>
              <a:t>3. Хорошо учиться.</a:t>
            </a:r>
            <a:br>
              <a:rPr lang="ru-RU" sz="2800" dirty="0"/>
            </a:br>
            <a:r>
              <a:rPr lang="ru-RU" sz="2800" dirty="0"/>
              <a:t>4. Иметь верного друга.</a:t>
            </a:r>
            <a:br>
              <a:rPr lang="ru-RU" sz="2800" dirty="0"/>
            </a:br>
            <a:r>
              <a:rPr lang="ru-RU" sz="2800" dirty="0"/>
              <a:t>5. Чтоб мои близкие были здоровы.</a:t>
            </a:r>
            <a:br>
              <a:rPr lang="ru-RU" sz="2800" dirty="0"/>
            </a:br>
            <a:r>
              <a:rPr lang="ru-RU" sz="2800" dirty="0"/>
              <a:t>6. Иметь возможность многими командовать.</a:t>
            </a:r>
            <a:br>
              <a:rPr lang="ru-RU" sz="2800" dirty="0"/>
            </a:br>
            <a:r>
              <a:rPr lang="ru-RU" sz="2800" dirty="0"/>
              <a:t>7. Иметь много слуг и ими распоряжаться.</a:t>
            </a:r>
            <a:br>
              <a:rPr lang="ru-RU" sz="2800" dirty="0"/>
            </a:br>
            <a:r>
              <a:rPr lang="ru-RU" sz="2800" dirty="0"/>
              <a:t>8. Иметь доброе сердце.</a:t>
            </a:r>
            <a:br>
              <a:rPr lang="ru-RU" sz="2800" dirty="0"/>
            </a:br>
            <a:r>
              <a:rPr lang="ru-RU" sz="2800" dirty="0"/>
              <a:t>9. Уметь сочувствовать и помогать другим людям.</a:t>
            </a:r>
            <a:br>
              <a:rPr lang="ru-RU" sz="2800" dirty="0"/>
            </a:br>
            <a:r>
              <a:rPr lang="ru-RU" sz="2800" dirty="0"/>
              <a:t>10. </a:t>
            </a:r>
            <a:r>
              <a:rPr lang="ru-RU" sz="2800" dirty="0" smtClean="0"/>
              <a:t>Исправить плохое поведение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761999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Ценности сегодня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685801"/>
            <a:ext cx="4270375" cy="9144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Ценности в будущем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24000"/>
            <a:ext cx="4040188" cy="4602163"/>
          </a:xfrm>
        </p:spPr>
        <p:txBody>
          <a:bodyPr/>
          <a:lstStyle/>
          <a:p>
            <a:r>
              <a:rPr lang="ru-RU" dirty="0" smtClean="0"/>
              <a:t>Жизнь</a:t>
            </a:r>
          </a:p>
          <a:p>
            <a:r>
              <a:rPr lang="ru-RU" dirty="0" smtClean="0"/>
              <a:t>Здоровье</a:t>
            </a:r>
          </a:p>
          <a:p>
            <a:r>
              <a:rPr lang="ru-RU" dirty="0" smtClean="0"/>
              <a:t>Учеба</a:t>
            </a:r>
          </a:p>
          <a:p>
            <a:r>
              <a:rPr lang="ru-RU" dirty="0" smtClean="0"/>
              <a:t>Друзья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/>
          <a:lstStyle/>
          <a:p>
            <a:r>
              <a:rPr lang="ru-RU" dirty="0" smtClean="0"/>
              <a:t>Жизнь </a:t>
            </a:r>
          </a:p>
          <a:p>
            <a:r>
              <a:rPr lang="ru-RU" dirty="0" smtClean="0"/>
              <a:t>Здоровье</a:t>
            </a:r>
          </a:p>
          <a:p>
            <a:r>
              <a:rPr lang="ru-RU" dirty="0" smtClean="0"/>
              <a:t>Работа</a:t>
            </a:r>
          </a:p>
          <a:p>
            <a:r>
              <a:rPr lang="ru-RU" dirty="0" smtClean="0"/>
              <a:t>Семья</a:t>
            </a:r>
          </a:p>
          <a:p>
            <a:r>
              <a:rPr lang="ru-RU" dirty="0" smtClean="0"/>
              <a:t>Дети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ro.edu.vn/wp-content/uploads/2011/09/humble_gi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963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609600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>
                    <a:lumMod val="85000"/>
                  </a:schemeClr>
                </a:solidFill>
              </a:rPr>
              <a:t>Самая главная </a:t>
            </a:r>
            <a:r>
              <a:rPr lang="ru-RU" sz="8000" b="1" dirty="0" smtClean="0">
                <a:solidFill>
                  <a:srgbClr val="C00000"/>
                </a:solidFill>
              </a:rPr>
              <a:t>ценность</a:t>
            </a:r>
            <a:r>
              <a:rPr lang="ru-RU" sz="8000" b="1" dirty="0" smtClean="0"/>
              <a:t> </a:t>
            </a:r>
          </a:p>
          <a:p>
            <a:pPr algn="ctr"/>
            <a:r>
              <a:rPr lang="ru-RU" sz="8000" b="1" dirty="0" smtClean="0">
                <a:solidFill>
                  <a:schemeClr val="bg1">
                    <a:lumMod val="85000"/>
                  </a:schemeClr>
                </a:solidFill>
              </a:rPr>
              <a:t>у человека – это </a:t>
            </a:r>
            <a:r>
              <a:rPr lang="ru-RU" sz="8000" b="1" dirty="0" smtClean="0">
                <a:solidFill>
                  <a:srgbClr val="C00000"/>
                </a:solidFill>
              </a:rPr>
              <a:t>жизнь.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31520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Нужно беречь свою жизнь и жизнь окружающих вас людей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Беречь </a:t>
            </a:r>
            <a:r>
              <a:rPr lang="ru-RU" sz="6000" b="1" dirty="0" smtClean="0">
                <a:solidFill>
                  <a:srgbClr val="FF0000"/>
                </a:solidFill>
              </a:rPr>
              <a:t>жизнь</a:t>
            </a:r>
            <a:r>
              <a:rPr lang="ru-RU" sz="6000" b="1" dirty="0" smtClean="0">
                <a:solidFill>
                  <a:srgbClr val="0070C0"/>
                </a:solidFill>
              </a:rPr>
              <a:t> – значит беречь свое </a:t>
            </a:r>
            <a:r>
              <a:rPr lang="ru-RU" sz="6000" b="1" dirty="0" smtClean="0">
                <a:solidFill>
                  <a:srgbClr val="FF0000"/>
                </a:solidFill>
              </a:rPr>
              <a:t>здоровье</a:t>
            </a:r>
            <a:r>
              <a:rPr lang="ru-RU" sz="6000" b="1" dirty="0" smtClean="0">
                <a:solidFill>
                  <a:srgbClr val="0070C0"/>
                </a:solidFill>
              </a:rPr>
              <a:t> и </a:t>
            </a:r>
            <a:r>
              <a:rPr lang="ru-RU" sz="6000" b="1" dirty="0" smtClean="0">
                <a:solidFill>
                  <a:srgbClr val="FF0000"/>
                </a:solidFill>
              </a:rPr>
              <a:t>здоровье</a:t>
            </a:r>
            <a:r>
              <a:rPr lang="ru-RU" sz="6000" b="1" dirty="0" smtClean="0">
                <a:solidFill>
                  <a:srgbClr val="0070C0"/>
                </a:solidFill>
              </a:rPr>
              <a:t> других людей.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b.ru/misc/i/gallery/10809/380012.jpg?1398223570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11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" y="2057400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Жизнь или вредные привычки?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Здоровый образ жизни </a:t>
            </a:r>
            <a:r>
              <a:rPr lang="ru-RU" dirty="0" smtClean="0"/>
              <a:t>– это:</a:t>
            </a:r>
            <a:br>
              <a:rPr lang="ru-RU" dirty="0" smtClean="0"/>
            </a:br>
            <a:r>
              <a:rPr lang="ru-RU" dirty="0" smtClean="0"/>
              <a:t>- достаточный сон</a:t>
            </a:r>
            <a:br>
              <a:rPr lang="ru-RU" dirty="0" smtClean="0"/>
            </a:br>
            <a:r>
              <a:rPr lang="ru-RU" dirty="0" smtClean="0"/>
              <a:t>- соблюдение режима дня</a:t>
            </a:r>
            <a:br>
              <a:rPr lang="ru-RU" dirty="0" smtClean="0"/>
            </a:br>
            <a:r>
              <a:rPr lang="ru-RU" dirty="0" smtClean="0"/>
              <a:t>- физическая активность</a:t>
            </a:r>
            <a:br>
              <a:rPr lang="ru-RU" dirty="0" smtClean="0"/>
            </a:br>
            <a:r>
              <a:rPr lang="ru-RU" dirty="0" smtClean="0"/>
              <a:t>- правильное питание</a:t>
            </a:r>
            <a:br>
              <a:rPr lang="ru-RU" dirty="0" smtClean="0"/>
            </a:br>
            <a:r>
              <a:rPr lang="ru-RU" dirty="0" smtClean="0"/>
              <a:t>- отказ от вредных привычек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</TotalTime>
  <Words>179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У каждого человека есть ценности. Ценность – это то, что люди считают важным для них. </vt:lpstr>
      <vt:lpstr>Список желаний: 1. Быть здоровым человеком. 2. Иметь много денег. 3. Хорошо учиться. 4. Иметь верного друга. 5. Чтоб мои близкие были здоровы. 6. Иметь возможность многими командовать. 7. Иметь много слуг и ими распоряжаться. 8. Иметь доброе сердце. 9. Уметь сочувствовать и помогать другим людям. 10. Исправить плохое поведение </vt:lpstr>
      <vt:lpstr>Слайд 4</vt:lpstr>
      <vt:lpstr>Слайд 5</vt:lpstr>
      <vt:lpstr>Слайд 6</vt:lpstr>
      <vt:lpstr>Беречь жизнь – значит беречь свое здоровье и здоровье других людей.</vt:lpstr>
      <vt:lpstr>Слайд 8</vt:lpstr>
      <vt:lpstr>Здоровый образ жизни – это: - достаточный сон - соблюдение режима дня - физическая активность - правильное питание - отказ от вредных привычек </vt:lpstr>
      <vt:lpstr>Как вы бережете сое здоровье?</vt:lpstr>
      <vt:lpstr>Физкультминутка: - Шаг на месте - Наклоны головой  - Посмотреть глазами  вправо-влево - Поморгать глазами - Можно немного потанцевать   </vt:lpstr>
      <vt:lpstr>Результаты анкетирования «Выявление вредных привычек»  </vt:lpstr>
      <vt:lpstr>Вредные привычки: </vt:lpstr>
      <vt:lpstr>Слайд 14</vt:lpstr>
      <vt:lpstr>Слайд 15</vt:lpstr>
      <vt:lpstr>Слайд 16</vt:lpstr>
      <vt:lpstr>Опыт «Курящий пылесос»</vt:lpstr>
      <vt:lpstr>Вредные привычки вызывают привыкание, невозможность без них прожить. Избавиться от вредных привычек очень трудно. </vt:lpstr>
      <vt:lpstr>Вывод: курение вредит здоровью, а значит отбирает у человека жизнь </vt:lpstr>
      <vt:lpstr>«Забьем» на вредные привычки: – скажем «НЕТ»  – не будем курить и употреблять алкоголь 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WIN7USER</dc:creator>
  <cp:lastModifiedBy>WIN7USER</cp:lastModifiedBy>
  <cp:revision>34</cp:revision>
  <dcterms:created xsi:type="dcterms:W3CDTF">2015-12-15T04:34:56Z</dcterms:created>
  <dcterms:modified xsi:type="dcterms:W3CDTF">2015-12-16T06:37:11Z</dcterms:modified>
</cp:coreProperties>
</file>