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8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0" r:id="rId22"/>
    <p:sldId id="273" r:id="rId23"/>
    <p:sldId id="281" r:id="rId24"/>
    <p:sldId id="274" r:id="rId25"/>
    <p:sldId id="276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F67A-056C-438E-AA74-F1933288145B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4F6D-2B1C-495E-BAA3-B516897A3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kaz-pushkina.ru/images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kaz-pushkina.ru/kadr/pb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10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2"/>
                </a:solidFill>
              </a:rPr>
              <a:t>Закажи </a:t>
            </a:r>
            <a:r>
              <a:rPr lang="ru-RU" sz="4400" b="1" dirty="0" err="1">
                <a:solidFill>
                  <a:schemeClr val="bg2"/>
                </a:solidFill>
              </a:rPr>
              <a:t>Балде</a:t>
            </a:r>
            <a:r>
              <a:rPr lang="ru-RU" sz="4400" b="1" dirty="0">
                <a:solidFill>
                  <a:schemeClr val="bg2"/>
                </a:solidFill>
              </a:rPr>
              <a:t> службу, чтоб стало ему не в мочь,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kaz-pushkina.ru/kadr/pb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50292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2"/>
                </a:solidFill>
              </a:rPr>
              <a:t>Собери-ка с чертей оброк мне полный“.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kaz-pushkina.ru/kadr/pb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kaz-pushkina.ru/kadr/pb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57800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2"/>
                </a:solidFill>
              </a:rPr>
              <a:t>Вынырнул подосланный бесенок,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kaz-pushkina.ru/kadr/pb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56260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2"/>
                </a:solidFill>
              </a:rPr>
              <a:t>Пошел </a:t>
            </a:r>
            <a:r>
              <a:rPr lang="ru-RU" sz="4400" b="1" dirty="0" err="1">
                <a:solidFill>
                  <a:schemeClr val="bg2"/>
                </a:solidFill>
              </a:rPr>
              <a:t>Балда</a:t>
            </a:r>
            <a:r>
              <a:rPr lang="ru-RU" sz="4400" b="1" dirty="0">
                <a:solidFill>
                  <a:schemeClr val="bg2"/>
                </a:solidFill>
              </a:rPr>
              <a:t> в ближний лесок,</a:t>
            </a:r>
          </a:p>
          <a:p>
            <a:pPr algn="ctr"/>
            <a:r>
              <a:rPr lang="ru-RU" sz="4400" b="1" dirty="0">
                <a:solidFill>
                  <a:schemeClr val="bg2"/>
                </a:solidFill>
              </a:rPr>
              <a:t>Поймал двух </a:t>
            </a:r>
            <a:r>
              <a:rPr lang="ru-RU" sz="4400" b="1" dirty="0" err="1">
                <a:solidFill>
                  <a:schemeClr val="bg2"/>
                </a:solidFill>
              </a:rPr>
              <a:t>зайков</a:t>
            </a:r>
            <a:r>
              <a:rPr lang="ru-RU" sz="4400" b="1" dirty="0">
                <a:solidFill>
                  <a:schemeClr val="bg2"/>
                </a:solidFill>
              </a:rPr>
              <a:t>, да в мешок.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kaz-pushkina.ru/kadr/pb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5181600"/>
            <a:ext cx="906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/>
                </a:solidFill>
              </a:rPr>
              <a:t>Ты, бесенок, еще молоденек,</a:t>
            </a:r>
          </a:p>
          <a:p>
            <a:pPr algn="ctr"/>
            <a:r>
              <a:rPr lang="ru-RU" sz="4800" b="1" dirty="0" smtClean="0">
                <a:solidFill>
                  <a:schemeClr val="bg2"/>
                </a:solidFill>
              </a:rPr>
              <a:t>Со мною тягаться слабенек;</a:t>
            </a:r>
          </a:p>
          <a:p>
            <a:pPr algn="ctr"/>
            <a:r>
              <a:rPr lang="ru-RU" sz="4800" b="1" dirty="0" smtClean="0">
                <a:solidFill>
                  <a:schemeClr val="bg2"/>
                </a:solidFill>
              </a:rPr>
              <a:t/>
            </a:r>
            <a:br>
              <a:rPr lang="ru-RU" sz="4800" b="1" dirty="0" smtClean="0">
                <a:solidFill>
                  <a:schemeClr val="bg2"/>
                </a:solidFill>
              </a:rPr>
            </a:br>
            <a:endParaRPr lang="ru-RU" sz="4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kaz-pushkina.ru/kadr/pb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94360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2"/>
                </a:solidFill>
              </a:rPr>
              <a:t>Обгони-ка сперва моего брата.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kaz-pushkina.ru/kadr/pb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24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2"/>
                </a:solidFill>
              </a:rPr>
              <a:t>Пустились бесенок и зайка;</a:t>
            </a:r>
          </a:p>
          <a:p>
            <a:pPr algn="ctr"/>
            <a:r>
              <a:rPr lang="ru-RU" sz="4800" b="1" dirty="0">
                <a:solidFill>
                  <a:schemeClr val="bg2"/>
                </a:solidFill>
              </a:rPr>
              <a:t>Бесенок по берегу морскому,</a:t>
            </a:r>
          </a:p>
          <a:p>
            <a:pPr algn="ctr"/>
            <a:r>
              <a:rPr lang="ru-RU" sz="4800" b="1" dirty="0">
                <a:solidFill>
                  <a:schemeClr val="bg2"/>
                </a:solidFill>
              </a:rPr>
              <a:t>А зайка в лесок до дому.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kaz-pushkina.ru/kadr/pb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8006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2"/>
                </a:solidFill>
              </a:rPr>
              <a:t>Высунув язык, </a:t>
            </a:r>
            <a:r>
              <a:rPr lang="ru-RU" sz="4400" b="1" dirty="0" err="1">
                <a:solidFill>
                  <a:schemeClr val="bg2"/>
                </a:solidFill>
              </a:rPr>
              <a:t>мордку</a:t>
            </a:r>
            <a:r>
              <a:rPr lang="ru-RU" sz="4400" b="1" dirty="0">
                <a:solidFill>
                  <a:schemeClr val="bg2"/>
                </a:solidFill>
              </a:rPr>
              <a:t> поднявши,</a:t>
            </a:r>
          </a:p>
          <a:p>
            <a:pPr algn="ctr"/>
            <a:r>
              <a:rPr lang="ru-RU" sz="4400" b="1" dirty="0">
                <a:solidFill>
                  <a:schemeClr val="bg2"/>
                </a:solidFill>
              </a:rPr>
              <a:t>Прибежал бесенок, задыхаясь,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kaz-pushkina.ru/kadr/pb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399" y="4648199"/>
            <a:ext cx="89117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2"/>
                </a:solidFill>
              </a:rPr>
              <a:t>Снесешь кобылу, оброк уж твой;</a:t>
            </a:r>
          </a:p>
          <a:p>
            <a:pPr algn="ctr"/>
            <a:r>
              <a:rPr lang="ru-RU" sz="4400" b="1" dirty="0">
                <a:solidFill>
                  <a:schemeClr val="bg2"/>
                </a:solidFill>
              </a:rPr>
              <a:t>Не снесешь кобылы, ан будет он мой“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kaz-pushkina.ru/kadr/pb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400" y="48768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2"/>
                </a:solidFill>
              </a:rPr>
              <a:t>Ж</a:t>
            </a:r>
            <a:r>
              <a:rPr lang="ru-RU" sz="5400" b="1" dirty="0" smtClean="0">
                <a:solidFill>
                  <a:schemeClr val="bg2"/>
                </a:solidFill>
              </a:rPr>
              <a:t>ил-был </a:t>
            </a:r>
            <a:r>
              <a:rPr lang="ru-RU" sz="5400" b="1" dirty="0">
                <a:solidFill>
                  <a:schemeClr val="bg2"/>
                </a:solidFill>
              </a:rPr>
              <a:t>поп,</a:t>
            </a:r>
            <a:r>
              <a:rPr lang="ru-RU" sz="5400" b="1" dirty="0" smtClean="0">
                <a:solidFill>
                  <a:schemeClr val="bg2"/>
                </a:solidFill>
              </a:rPr>
              <a:t/>
            </a:r>
            <a:br>
              <a:rPr lang="ru-RU" sz="5400" b="1" dirty="0" smtClean="0">
                <a:solidFill>
                  <a:schemeClr val="bg2"/>
                </a:solidFill>
              </a:rPr>
            </a:br>
            <a:r>
              <a:rPr lang="ru-RU" sz="5400" b="1" dirty="0">
                <a:solidFill>
                  <a:schemeClr val="bg2"/>
                </a:solidFill>
              </a:rPr>
              <a:t>Толоконный лоб.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kaz-pushkina.ru/kadr/pb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57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2"/>
                </a:solidFill>
              </a:rPr>
              <a:t>И руками-то снести не смог,</a:t>
            </a:r>
          </a:p>
          <a:p>
            <a:pPr algn="ctr"/>
            <a:r>
              <a:rPr lang="ru-RU" sz="4800" b="1" dirty="0">
                <a:solidFill>
                  <a:schemeClr val="bg2"/>
                </a:solidFill>
              </a:rPr>
              <a:t>А я, смотри, снесу промеж ног“.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egaznaika.com.ua/Skazki/images/o-balde-pushki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886200"/>
            <a:ext cx="8991600" cy="3123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Черти стали в кружок,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</a:rPr>
              <a:t>Делать нечего — собрали полный оброк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</a:rPr>
              <a:t>Да на </a:t>
            </a:r>
            <a:r>
              <a:rPr lang="ru-RU" sz="4800" b="1" dirty="0" err="1">
                <a:solidFill>
                  <a:srgbClr val="C00000"/>
                </a:solidFill>
              </a:rPr>
              <a:t>Балду</a:t>
            </a:r>
            <a:r>
              <a:rPr lang="ru-RU" sz="4800" b="1" dirty="0">
                <a:solidFill>
                  <a:srgbClr val="C00000"/>
                </a:solidFill>
              </a:rPr>
              <a:t> взвалили мешок.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kaz-pushkina.ru/kadr/pb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343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2"/>
                </a:solidFill>
              </a:rPr>
              <a:t>А поп, </a:t>
            </a:r>
            <a:r>
              <a:rPr lang="ru-RU" sz="4800" b="1" dirty="0" err="1">
                <a:solidFill>
                  <a:schemeClr val="bg2"/>
                </a:solidFill>
              </a:rPr>
              <a:t>завидя</a:t>
            </a:r>
            <a:r>
              <a:rPr lang="ru-RU" sz="4800" b="1" dirty="0">
                <a:solidFill>
                  <a:schemeClr val="bg2"/>
                </a:solidFill>
              </a:rPr>
              <a:t> </a:t>
            </a:r>
            <a:r>
              <a:rPr lang="ru-RU" sz="4800" b="1" dirty="0" err="1">
                <a:solidFill>
                  <a:schemeClr val="bg2"/>
                </a:solidFill>
              </a:rPr>
              <a:t>Балду</a:t>
            </a:r>
            <a:r>
              <a:rPr lang="ru-RU" sz="4800" b="1" dirty="0">
                <a:solidFill>
                  <a:schemeClr val="bg2"/>
                </a:solidFill>
              </a:rPr>
              <a:t>, вскакивает,</a:t>
            </a:r>
          </a:p>
          <a:p>
            <a:pPr algn="ctr"/>
            <a:r>
              <a:rPr lang="ru-RU" sz="4800" b="1" dirty="0">
                <a:solidFill>
                  <a:schemeClr val="bg2"/>
                </a:solidFill>
              </a:rPr>
              <a:t>За попадью прячется,</a:t>
            </a:r>
          </a:p>
          <a:p>
            <a:pPr algn="ctr"/>
            <a:r>
              <a:rPr lang="ru-RU" sz="4800" b="1" dirty="0">
                <a:solidFill>
                  <a:schemeClr val="bg2"/>
                </a:solidFill>
              </a:rPr>
              <a:t>Со страху корячится.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lphoto0.ask.fm/503/385/910/2390003031-1rtocr2-b1h7r2orgr5pkp/original/pb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kaz-pushkina.ru/kadr/pb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49579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chemeClr val="bg2"/>
                </a:solidFill>
              </a:rPr>
              <a:t>Балда</a:t>
            </a:r>
            <a:r>
              <a:rPr lang="ru-RU" sz="4800" b="1" dirty="0">
                <a:solidFill>
                  <a:schemeClr val="bg2"/>
                </a:solidFill>
              </a:rPr>
              <a:t> его тут отыскал,</a:t>
            </a:r>
          </a:p>
          <a:p>
            <a:pPr algn="ctr"/>
            <a:r>
              <a:rPr lang="ru-RU" sz="4800" b="1" dirty="0">
                <a:solidFill>
                  <a:schemeClr val="bg2"/>
                </a:solidFill>
              </a:rPr>
              <a:t>Отдал оброк, платы требовать стал.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kaz-pushkina.ru/kadr/pb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876799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2"/>
                </a:solidFill>
              </a:rPr>
              <a:t>Бедный поп</a:t>
            </a:r>
          </a:p>
          <a:p>
            <a:pPr algn="ctr"/>
            <a:r>
              <a:rPr lang="ru-RU" sz="5400" b="1" dirty="0">
                <a:solidFill>
                  <a:schemeClr val="bg2"/>
                </a:solidFill>
              </a:rPr>
              <a:t>Подставил лоб: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8240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Понадеялся на русский авось.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Не гоняться за дешевизной.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az-pushkina.ru/kadr/p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398496"/>
            <a:ext cx="899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2"/>
                </a:solidFill>
              </a:rPr>
              <a:t>Пошел поп по базару</a:t>
            </a:r>
            <a:r>
              <a:rPr lang="ru-RU" sz="5400" b="1" dirty="0" smtClean="0">
                <a:solidFill>
                  <a:schemeClr val="bg2"/>
                </a:solidFill>
              </a:rPr>
              <a:t/>
            </a:r>
            <a:br>
              <a:rPr lang="ru-RU" sz="5400" b="1" dirty="0" smtClean="0">
                <a:solidFill>
                  <a:schemeClr val="bg2"/>
                </a:solidFill>
              </a:rPr>
            </a:br>
            <a:r>
              <a:rPr lang="ru-RU" sz="5400" b="1" dirty="0">
                <a:solidFill>
                  <a:schemeClr val="bg2"/>
                </a:solidFill>
              </a:rPr>
              <a:t>Посмотреть кой-какого товару.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kaz-pushkina.ru/kadr/p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5090994"/>
            <a:ext cx="8305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2"/>
                </a:solidFill>
              </a:rPr>
              <a:t>На встречу ему </a:t>
            </a:r>
            <a:r>
              <a:rPr lang="ru-RU" sz="5400" b="1" dirty="0" err="1">
                <a:solidFill>
                  <a:schemeClr val="bg2"/>
                </a:solidFill>
              </a:rPr>
              <a:t>Балда</a:t>
            </a:r>
            <a:endParaRPr lang="ru-RU" sz="5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kaz-pushkina.ru/kadr/pb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386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2"/>
                </a:solidFill>
              </a:rPr>
              <a:t>Живет </a:t>
            </a:r>
            <a:r>
              <a:rPr lang="ru-RU" sz="5400" b="1" dirty="0" err="1">
                <a:solidFill>
                  <a:schemeClr val="bg2"/>
                </a:solidFill>
              </a:rPr>
              <a:t>Балда</a:t>
            </a:r>
            <a:r>
              <a:rPr lang="ru-RU" sz="5400" b="1" dirty="0">
                <a:solidFill>
                  <a:schemeClr val="bg2"/>
                </a:solidFill>
              </a:rPr>
              <a:t> в поповом доме,</a:t>
            </a:r>
          </a:p>
          <a:p>
            <a:pPr algn="ctr"/>
            <a:r>
              <a:rPr lang="ru-RU" sz="5400" b="1" dirty="0">
                <a:solidFill>
                  <a:schemeClr val="bg2"/>
                </a:solidFill>
              </a:rPr>
              <a:t>Спит себе на </a:t>
            </a:r>
            <a:r>
              <a:rPr lang="ru-RU" sz="5400" b="1" dirty="0" smtClean="0">
                <a:solidFill>
                  <a:schemeClr val="bg2"/>
                </a:solidFill>
              </a:rPr>
              <a:t>соломе…</a:t>
            </a:r>
            <a:endParaRPr lang="ru-RU" sz="5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kaz-pushkina.ru/kadr/pb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54864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2"/>
                </a:solidFill>
              </a:rPr>
              <a:t>Работает за семерых;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kaz-pushkina.ru/kadr/pb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67400"/>
            <a:ext cx="922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2"/>
                </a:solidFill>
              </a:rPr>
              <a:t>Поповна о </a:t>
            </a:r>
            <a:r>
              <a:rPr lang="ru-RU" sz="4400" b="1" dirty="0" err="1">
                <a:solidFill>
                  <a:schemeClr val="bg2"/>
                </a:solidFill>
              </a:rPr>
              <a:t>Балде</a:t>
            </a:r>
            <a:r>
              <a:rPr lang="ru-RU" sz="4400" b="1" dirty="0">
                <a:solidFill>
                  <a:schemeClr val="bg2"/>
                </a:solidFill>
              </a:rPr>
              <a:t> лишь и печалится,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kaz-pushkina.ru/kadr/pb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5257799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2"/>
                </a:solidFill>
              </a:rPr>
              <a:t>Попенок зовет его тятей;</a:t>
            </a:r>
          </a:p>
          <a:p>
            <a:pPr algn="ctr"/>
            <a:r>
              <a:rPr lang="ru-RU" sz="4400" b="1" dirty="0">
                <a:solidFill>
                  <a:schemeClr val="bg2"/>
                </a:solidFill>
              </a:rPr>
              <a:t>Кашу заварит, нянчится с дитятей.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kaz-pushkina.ru/kadr/pb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800600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2"/>
                </a:solidFill>
              </a:rPr>
              <a:t>Только поп один </a:t>
            </a:r>
            <a:r>
              <a:rPr lang="ru-RU" sz="4400" b="1" dirty="0" err="1">
                <a:solidFill>
                  <a:schemeClr val="bg2"/>
                </a:solidFill>
              </a:rPr>
              <a:t>Балду</a:t>
            </a:r>
            <a:r>
              <a:rPr lang="ru-RU" sz="4400" b="1" dirty="0">
                <a:solidFill>
                  <a:schemeClr val="bg2"/>
                </a:solidFill>
              </a:rPr>
              <a:t> не любит,</a:t>
            </a:r>
          </a:p>
          <a:p>
            <a:pPr algn="ctr"/>
            <a:r>
              <a:rPr lang="ru-RU" sz="4400" b="1" dirty="0">
                <a:solidFill>
                  <a:schemeClr val="bg2"/>
                </a:solidFill>
              </a:rPr>
              <a:t>Никогда его не приголубит,</a:t>
            </a:r>
          </a:p>
          <a:p>
            <a:pPr algn="ctr"/>
            <a:r>
              <a:rPr lang="ru-RU" sz="4400" b="1" dirty="0">
                <a:solidFill>
                  <a:schemeClr val="bg2"/>
                </a:solidFill>
              </a:rPr>
              <a:t>О расплате думает частенько;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234</Words>
  <Application>Microsoft Office PowerPoint</Application>
  <PresentationFormat>Экран (4:3)</PresentationFormat>
  <Paragraphs>43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WIN7USER</dc:creator>
  <cp:lastModifiedBy>USER 4</cp:lastModifiedBy>
  <cp:revision>10</cp:revision>
  <dcterms:created xsi:type="dcterms:W3CDTF">2015-10-22T16:10:12Z</dcterms:created>
  <dcterms:modified xsi:type="dcterms:W3CDTF">2015-10-23T12:51:15Z</dcterms:modified>
</cp:coreProperties>
</file>