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74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E8486-1C98-4B1C-BFD9-9E5125301F4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D3ECB8-3BD9-4308-ABDB-3645E931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E8486-1C98-4B1C-BFD9-9E5125301F4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D3ECB8-3BD9-4308-ABDB-3645E931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E8486-1C98-4B1C-BFD9-9E5125301F4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D3ECB8-3BD9-4308-ABDB-3645E931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E8486-1C98-4B1C-BFD9-9E5125301F4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D3ECB8-3BD9-4308-ABDB-3645E931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E8486-1C98-4B1C-BFD9-9E5125301F4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D3ECB8-3BD9-4308-ABDB-3645E931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E8486-1C98-4B1C-BFD9-9E5125301F4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D3ECB8-3BD9-4308-ABDB-3645E931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E8486-1C98-4B1C-BFD9-9E5125301F4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D3ECB8-3BD9-4308-ABDB-3645E931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E8486-1C98-4B1C-BFD9-9E5125301F4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D3ECB8-3BD9-4308-ABDB-3645E931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E8486-1C98-4B1C-BFD9-9E5125301F4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D3ECB8-3BD9-4308-ABDB-3645E931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E8486-1C98-4B1C-BFD9-9E5125301F4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D3ECB8-3BD9-4308-ABDB-3645E931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E8486-1C98-4B1C-BFD9-9E5125301F4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D3ECB8-3BD9-4308-ABDB-3645E9318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FE8486-1C98-4B1C-BFD9-9E5125301F4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D3ECB8-3BD9-4308-ABDB-3645E931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рпоративный отдых - 2014 - Зима 2013 - Корпоративный отдых - Отдых в Карелии, активный отдых, базы отдыха, турбазы, рыбалка, 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3000" y="304800"/>
            <a:ext cx="715446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Рыцарский турнир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83880" cy="1981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</a:rPr>
              <a:t>Конкурс 2.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Не повторяя и не нарушая правила этикета, расставьте формы приветствия, которые вы бы использовали при встрече с указанными людьми (соединить стрелками).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2286000"/>
            <a:ext cx="3931920" cy="3703320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Формы приветствия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Здравствуйте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Привет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Рукопожатие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Подмигивание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3931920" cy="3703320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Повстречавшиеся люди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Учитель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Одноклассница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Друг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Маленький ребёнок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>
            <a:off x="8686800" y="530352"/>
            <a:ext cx="457200" cy="4389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43001" y="13716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Конкурс 3.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Сказать как можно больше комплиментов </a:t>
            </a:r>
          </a:p>
          <a:p>
            <a:r>
              <a:rPr lang="ru-RU" sz="2000" b="1" dirty="0" smtClean="0"/>
              <a:t>мальчикам из команды соперников, </a:t>
            </a:r>
          </a:p>
          <a:p>
            <a:r>
              <a:rPr lang="ru-RU" sz="2000" b="1" dirty="0" smtClean="0"/>
              <a:t>болельщикам или жюри. </a:t>
            </a:r>
          </a:p>
          <a:p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dirty="0" smtClean="0"/>
              <a:t>Ты очень…(как?)…(что делаешь?)</a:t>
            </a:r>
          </a:p>
          <a:p>
            <a:pPr>
              <a:buFontTx/>
              <a:buChar char="-"/>
            </a:pPr>
            <a:r>
              <a:rPr lang="ru-RU" sz="2000" dirty="0" smtClean="0"/>
              <a:t>У тебя очень…(</a:t>
            </a:r>
            <a:r>
              <a:rPr lang="ru-RU" sz="2000" dirty="0" err="1" smtClean="0"/>
              <a:t>какое?какой?какая?какие</a:t>
            </a:r>
            <a:r>
              <a:rPr lang="ru-RU" sz="2000" dirty="0" smtClean="0"/>
              <a:t>?)…(что?)</a:t>
            </a:r>
          </a:p>
          <a:p>
            <a:pPr>
              <a:buFontTx/>
              <a:buChar char="-"/>
            </a:pPr>
            <a:r>
              <a:rPr lang="ru-RU" sz="2000" dirty="0" smtClean="0"/>
              <a:t>Ты…(какая? какой?)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Физкультминутка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Я буду называть команды, но выполнять вы будете только те, в которых есть «вежливые слова». Не ошибайтесь, пожалуйста:</a:t>
            </a:r>
          </a:p>
          <a:p>
            <a:pPr>
              <a:buNone/>
            </a:pPr>
            <a:r>
              <a:rPr lang="ru-RU" sz="1800" dirty="0" smtClean="0"/>
              <a:t>Команды: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Встаньте, пожалуйста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Поднимите руки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Поднимите, пожалуйста, руки!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Будьте добры, похлопайте!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Потопайте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Попрыгайте, пожалуйста!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Тихо сядьте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Тихо сядьте, пожалуйста!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Найдите ошибки на изображениях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7410" name="Picture 2" descr="Стихи для детей с картинками о правилах этикета - ЭТИКА ДЛЯ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2971800" cy="1905000"/>
          </a:xfrm>
          <a:prstGeom prst="rect">
            <a:avLst/>
          </a:prstGeom>
          <a:noFill/>
        </p:spPr>
      </p:pic>
      <p:pic>
        <p:nvPicPr>
          <p:cNvPr id="7170" name="Picture 2" descr="Учебно-тематическое планирование по организ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38600"/>
            <a:ext cx="3733800" cy="2286000"/>
          </a:xfrm>
          <a:prstGeom prst="rect">
            <a:avLst/>
          </a:prstGeom>
          <a:noFill/>
        </p:spPr>
      </p:pic>
      <p:pic>
        <p:nvPicPr>
          <p:cNvPr id="7172" name="Picture 4" descr="детям - питание, развитие Записи в рубрике детям - питание, 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962400"/>
            <a:ext cx="3810000" cy="2362200"/>
          </a:xfrm>
          <a:prstGeom prst="rect">
            <a:avLst/>
          </a:prstGeom>
          <a:noFill/>
        </p:spPr>
      </p:pic>
      <p:pic>
        <p:nvPicPr>
          <p:cNvPr id="7174" name="Picture 6" descr="Стихи о вежливости для детей, как инструмент воспита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295400"/>
            <a:ext cx="28956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Досочинить послание даме сердца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183880" cy="4187952"/>
          </a:xfrm>
        </p:spPr>
        <p:txBody>
          <a:bodyPr/>
          <a:lstStyle/>
          <a:p>
            <a:r>
              <a:rPr lang="ru-RU" dirty="0" smtClean="0"/>
              <a:t>Твои глаза, как два (колеса, алмаза, арбуза)</a:t>
            </a:r>
          </a:p>
          <a:p>
            <a:r>
              <a:rPr lang="ru-RU" dirty="0" smtClean="0"/>
              <a:t>Твои волосы, как (шёлковые нити, солома)</a:t>
            </a:r>
          </a:p>
          <a:p>
            <a:r>
              <a:rPr lang="ru-RU" dirty="0" smtClean="0"/>
              <a:t>Твоё лицо прекрасно, как (фиалка, кирпич)</a:t>
            </a:r>
          </a:p>
          <a:p>
            <a:r>
              <a:rPr lang="ru-RU" dirty="0" smtClean="0"/>
              <a:t>Ты хороша, как (звёздочка в ночи, жаба на болоте)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Проверка знания рыцарского этикета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Вопросы: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Кому мальчики и мужчины уступают место в транспорте?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При встрече перед дверью школы с дамой, как поведёт себя воспитанный рыцарь?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Кто первый выходит из транспорта, чтобы подать руку и помочь выйти?</a:t>
            </a:r>
          </a:p>
          <a:p>
            <a:pPr marL="342900" indent="-342900"/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7686720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Задания: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Помочь девочке спуститься со ступенек.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Помочь даме надеть пальто.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Попросить прощения у воспитателя: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за опоздание на занятие</a:t>
            </a:r>
          </a:p>
          <a:p>
            <a:pPr marL="342900" indent="-342900"/>
            <a:r>
              <a:rPr lang="ru-RU" dirty="0" smtClean="0"/>
              <a:t>Варианты:</a:t>
            </a:r>
          </a:p>
          <a:p>
            <a:pPr marL="342900" indent="-342900"/>
            <a:r>
              <a:rPr lang="ru-RU" dirty="0" smtClean="0"/>
              <a:t>…, извините, я больше так не буду.</a:t>
            </a:r>
          </a:p>
          <a:p>
            <a:pPr marL="342900" indent="-342900"/>
            <a:r>
              <a:rPr lang="ru-RU" dirty="0" smtClean="0"/>
              <a:t>Я опоздал на занятие, потому что …. Извините, больше этого </a:t>
            </a:r>
          </a:p>
          <a:p>
            <a:pPr marL="342900" indent="-342900"/>
            <a:r>
              <a:rPr lang="ru-RU" dirty="0" smtClean="0"/>
              <a:t>не повторится.</a:t>
            </a:r>
          </a:p>
          <a:p>
            <a:pPr marL="342900" indent="-342900"/>
            <a:r>
              <a:rPr lang="ru-RU" dirty="0" smtClean="0"/>
              <a:t>…, простите меня, пожалуйста, за опоздание.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за грубое поведение.</a:t>
            </a:r>
          </a:p>
          <a:p>
            <a:pPr marL="342900" indent="-342900"/>
            <a:r>
              <a:rPr lang="ru-RU" dirty="0" smtClean="0"/>
              <a:t>Варианты:</a:t>
            </a:r>
          </a:p>
          <a:p>
            <a:pPr marL="342900" indent="-342900"/>
            <a:r>
              <a:rPr lang="ru-RU" dirty="0" smtClean="0"/>
              <a:t>…, я сегодня Вам нагрубил, извините меня пожалуйста.</a:t>
            </a:r>
          </a:p>
          <a:p>
            <a:pPr marL="342900" indent="-342900"/>
            <a:r>
              <a:rPr lang="ru-RU" dirty="0" smtClean="0"/>
              <a:t>Я извиняюсь за грубое поведение.</a:t>
            </a:r>
          </a:p>
          <a:p>
            <a:pPr marL="342900" indent="-342900"/>
            <a:r>
              <a:rPr lang="ru-RU" dirty="0" smtClean="0"/>
              <a:t>…, простите меня за то, что я был груб с Вами.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– ребусы. Найти спрятанные слова: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609600" y="1905000"/>
          <a:ext cx="3657600" cy="3581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</a:tblGrid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Э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Ю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Ь</a:t>
                      </a:r>
                      <a:endParaRPr lang="ru-RU" sz="24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Ж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З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Ж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Ж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8200" y="1905000"/>
          <a:ext cx="3581400" cy="3581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6280"/>
                <a:gridCol w="716280"/>
                <a:gridCol w="716280"/>
                <a:gridCol w="716280"/>
                <a:gridCol w="716280"/>
              </a:tblGrid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</a:t>
                      </a:r>
                      <a:endParaRPr lang="ru-RU" sz="24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Ж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Ю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Ю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Расшифровать слова с переставленными буквами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err="1" smtClean="0"/>
              <a:t>Йорбыд</a:t>
            </a:r>
            <a:r>
              <a:rPr lang="ru-RU" dirty="0" smtClean="0"/>
              <a:t> черев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Олужайспта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err="1" smtClean="0"/>
              <a:t>Зветинии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err="1" smtClean="0"/>
              <a:t>Дьбуте</a:t>
            </a:r>
            <a:r>
              <a:rPr lang="ru-RU" dirty="0" smtClean="0"/>
              <a:t> </a:t>
            </a:r>
            <a:r>
              <a:rPr lang="ru-RU" dirty="0" err="1" smtClean="0"/>
              <a:t>дозворы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err="1" smtClean="0"/>
              <a:t>Ревипт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Жюри подводит итоги, а в это время мальчики приглашают девочек на вальс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2860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ИТОГИ ТУРНИРА</a:t>
            </a:r>
            <a:br>
              <a:rPr lang="ru-RU" sz="3200" dirty="0" smtClean="0"/>
            </a:br>
            <a:r>
              <a:rPr lang="ru-RU" sz="3200" dirty="0" smtClean="0"/>
              <a:t>Команда … набрала - … баллов</a:t>
            </a:r>
            <a:br>
              <a:rPr lang="ru-RU" sz="3200" dirty="0" smtClean="0"/>
            </a:br>
            <a:r>
              <a:rPr lang="ru-RU" sz="3200" dirty="0" smtClean="0"/>
              <a:t>Команда … набрала - … баллов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Сегодня победила команда 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ЫЦАРЮ. Обсуждение на LiveInternet - Российский Сервис Онлай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733800" cy="5281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609600" y="457200"/>
            <a:ext cx="597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Кто же такие рыцари?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828800"/>
            <a:ext cx="335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средние века – это были войны. Считалось, что рыцари благородно отстаивали законы чести и правды</a:t>
            </a: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Гранд тур вояж - крупнейшая сеть туристических агентств. 14 лет опыта для Вашего наилучшего отдыха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6191250" cy="4362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определённые дни рыцари съезжались на соревнования - турниры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 свои победы, как правило, посвящали прекрасной даме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рыцарей обязательно был свой герб и девиз</a:t>
            </a:r>
            <a:endParaRPr lang="ru-RU" dirty="0"/>
          </a:p>
        </p:txBody>
      </p:sp>
      <p:pic>
        <p:nvPicPr>
          <p:cNvPr id="16386" name="Picture 2" descr="Правила рыцарской чести - Картинка 4368/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505200" cy="4783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14800" y="16002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- Исполнить или умереть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- Победить или умереть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- Честь превыше всего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- Лучше смерть, чем бессилье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- Сила - это еще не справедливость, справедливость - вот истинная сила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- Щедрость, щедрость, доблестные рыцари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- Любовь к дамам, смерть противникам, честь великодушию, слава храброму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 наше время рыцарями называют людей: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Честных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Вежливых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Благородных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Умеющих держать своё слово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716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Сегодня у нас состоится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«Рыцарский турнир» –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турнир вежливости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В нашем «Рыцарском турнире» будут участвовать 2 команды: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3810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Команда 1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Тимофеев Сергей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Герасимов Николай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 smtClean="0"/>
              <a:t>Каюсов</a:t>
            </a:r>
            <a:r>
              <a:rPr lang="ru-RU" sz="2400" dirty="0" smtClean="0"/>
              <a:t> Эдуард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Макаров Владимир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 smtClean="0"/>
              <a:t>Меркер</a:t>
            </a:r>
            <a:r>
              <a:rPr lang="ru-RU" sz="2400" dirty="0" smtClean="0"/>
              <a:t> Артем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2057400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Команда 2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Ерохин Артем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Козлов </a:t>
            </a:r>
            <a:r>
              <a:rPr lang="ru-RU" sz="2400" dirty="0" smtClean="0"/>
              <a:t>Вячеслав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Гудков Александр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Заводчиков Павел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 smtClean="0"/>
              <a:t>Шалин</a:t>
            </a:r>
            <a:r>
              <a:rPr lang="ru-RU" sz="2400" dirty="0" smtClean="0"/>
              <a:t> Андрей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467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Правила поведения на турнире:</a:t>
            </a:r>
          </a:p>
          <a:p>
            <a:r>
              <a:rPr lang="ru-RU" sz="3600" dirty="0" smtClean="0"/>
              <a:t>-Быть внимательными и активными;</a:t>
            </a:r>
          </a:p>
          <a:p>
            <a:pPr>
              <a:buFontTx/>
              <a:buChar char="-"/>
            </a:pPr>
            <a:r>
              <a:rPr lang="ru-RU" sz="3600" dirty="0" smtClean="0"/>
              <a:t>Работать дружно, всей командой;</a:t>
            </a:r>
          </a:p>
          <a:p>
            <a:pPr>
              <a:buFontTx/>
              <a:buChar char="-"/>
            </a:pPr>
            <a:r>
              <a:rPr lang="ru-RU" sz="3600" dirty="0" smtClean="0"/>
              <a:t>Не обижаться;</a:t>
            </a:r>
          </a:p>
          <a:p>
            <a:pPr>
              <a:buFontTx/>
              <a:buChar char="-"/>
            </a:pPr>
            <a:r>
              <a:rPr lang="ru-RU" sz="3600" dirty="0" smtClean="0"/>
              <a:t>Не спорить с жюри;</a:t>
            </a:r>
          </a:p>
          <a:p>
            <a:pPr>
              <a:buFontTx/>
              <a:buChar char="-"/>
            </a:pPr>
            <a:r>
              <a:rPr lang="ru-RU" sz="3600" dirty="0" smtClean="0"/>
              <a:t>Уметь признавать свое поражение.</a:t>
            </a: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29000"/>
            <a:ext cx="8229600" cy="1828800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Comic Sans MS" pitchFamily="66" charset="0"/>
              </a:rPr>
              <a:t>Конкурс 1. - Разминка</a:t>
            </a:r>
            <a:br>
              <a:rPr lang="ru-RU" sz="3200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200" b="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200" b="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Comic Sans MS" pitchFamily="66" charset="0"/>
              </a:rPr>
              <a:t>Так как у нас с вами сегодня проходит турнир вежливости,  нужно каждой команде написать как можно больше вежливых слов – приветствия, прощания, благодарности.</a:t>
            </a:r>
            <a:br>
              <a:rPr lang="ru-RU" sz="3200" b="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Comic Sans MS" pitchFamily="66" charset="0"/>
              </a:rPr>
              <a:t> (2 мин. За каждое слово, написанное без ошибок – 1 балл)</a:t>
            </a:r>
            <a:endParaRPr lang="ru-RU" sz="32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184</TotalTime>
  <Words>528</Words>
  <Application>Microsoft Office PowerPoint</Application>
  <PresentationFormat>Экран (4:3)</PresentationFormat>
  <Paragraphs>153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Слайд 1</vt:lpstr>
      <vt:lpstr>Слайд 2</vt:lpstr>
      <vt:lpstr>Слайд 3</vt:lpstr>
      <vt:lpstr>У рыцарей обязательно был свой герб и девиз</vt:lpstr>
      <vt:lpstr>Слайд 5</vt:lpstr>
      <vt:lpstr>Слайд 6</vt:lpstr>
      <vt:lpstr>Слайд 7</vt:lpstr>
      <vt:lpstr>Слайд 8</vt:lpstr>
      <vt:lpstr>  Конкурс 1. - Разминка  Так как у нас с вами сегодня проходит турнир вежливости,  нужно каждой команде написать как можно больше вежливых слов – приветствия, прощания, благодарности.  (2 мин. За каждое слово, написанное без ошибок – 1 балл)</vt:lpstr>
      <vt:lpstr>Конкурс 2. Не повторяя и не нарушая правила этикета, расставьте формы приветствия, которые вы бы использовали при встрече с указанными людьми (соединить стрелками).</vt:lpstr>
      <vt:lpstr>Слайд 11</vt:lpstr>
      <vt:lpstr>Физкультминутка</vt:lpstr>
      <vt:lpstr>Найдите ошибки на изображениях</vt:lpstr>
      <vt:lpstr>Досочинить послание даме сердца</vt:lpstr>
      <vt:lpstr>Проверка знания рыцарского этикета</vt:lpstr>
      <vt:lpstr>Слайд 16</vt:lpstr>
      <vt:lpstr>Вопросы – ребусы. Найти спрятанные слова:</vt:lpstr>
      <vt:lpstr>Расшифровать слова с переставленными буквами</vt:lpstr>
      <vt:lpstr>Жюри подводит итоги, а в это время мальчики приглашают девочек на вальс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WIN7USER</dc:creator>
  <cp:lastModifiedBy>WIN7USER</cp:lastModifiedBy>
  <cp:revision>21</cp:revision>
  <dcterms:created xsi:type="dcterms:W3CDTF">2014-10-17T09:13:05Z</dcterms:created>
  <dcterms:modified xsi:type="dcterms:W3CDTF">2014-12-10T19:25:33Z</dcterms:modified>
</cp:coreProperties>
</file>