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88" r:id="rId9"/>
    <p:sldId id="289" r:id="rId10"/>
    <p:sldId id="290" r:id="rId11"/>
    <p:sldId id="29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4" r:id="rId32"/>
    <p:sldId id="285" r:id="rId33"/>
    <p:sldId id="286" r:id="rId34"/>
    <p:sldId id="287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F981-4193-4F78-BF37-12633F9F855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2FF7-08A4-463B-826A-BFB8F988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73BB-A088-42E4-A1CA-71DDA79BB87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4C20-5EA9-4DF2-854D-6BE27A513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limp-history.ru/node/594" TargetMode="External"/><Relationship Id="rId13" Type="http://schemas.openxmlformats.org/officeDocument/2006/relationships/hyperlink" Target="http://olimp-history.ru/node/599" TargetMode="External"/><Relationship Id="rId3" Type="http://schemas.openxmlformats.org/officeDocument/2006/relationships/hyperlink" Target="http://olimp-history.ru/node/589" TargetMode="External"/><Relationship Id="rId7" Type="http://schemas.openxmlformats.org/officeDocument/2006/relationships/hyperlink" Target="http://olimp-history.ru/node/593" TargetMode="External"/><Relationship Id="rId12" Type="http://schemas.openxmlformats.org/officeDocument/2006/relationships/hyperlink" Target="http://olimp-history.ru/node/598" TargetMode="External"/><Relationship Id="rId2" Type="http://schemas.openxmlformats.org/officeDocument/2006/relationships/hyperlink" Target="http://olimp-history.ru/node/588" TargetMode="External"/><Relationship Id="rId16" Type="http://schemas.openxmlformats.org/officeDocument/2006/relationships/hyperlink" Target="http://olimp-history.ru/node/6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mp-history.ru/node/592" TargetMode="External"/><Relationship Id="rId11" Type="http://schemas.openxmlformats.org/officeDocument/2006/relationships/hyperlink" Target="http://olimp-history.ru/node/597" TargetMode="External"/><Relationship Id="rId5" Type="http://schemas.openxmlformats.org/officeDocument/2006/relationships/hyperlink" Target="http://olimp-history.ru/node/591" TargetMode="External"/><Relationship Id="rId15" Type="http://schemas.openxmlformats.org/officeDocument/2006/relationships/hyperlink" Target="http://olimp-history.ru/node/601" TargetMode="External"/><Relationship Id="rId10" Type="http://schemas.openxmlformats.org/officeDocument/2006/relationships/hyperlink" Target="http://olimp-history.ru/node/596" TargetMode="External"/><Relationship Id="rId4" Type="http://schemas.openxmlformats.org/officeDocument/2006/relationships/hyperlink" Target="http://olimp-history.ru/node/590" TargetMode="External"/><Relationship Id="rId9" Type="http://schemas.openxmlformats.org/officeDocument/2006/relationships/hyperlink" Target="http://olimp-history.ru/node/595" TargetMode="External"/><Relationship Id="rId14" Type="http://schemas.openxmlformats.org/officeDocument/2006/relationships/hyperlink" Target="http://olimp-history.ru/node/6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836712"/>
            <a:ext cx="4894312" cy="55446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 – 23 февраля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2014г.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 России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будут проходить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ХХ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i="1" smtClean="0">
                <a:solidFill>
                  <a:schemeClr val="accent1">
                    <a:lumMod val="50000"/>
                  </a:schemeClr>
                </a:solidFill>
              </a:rPr>
              <a:t> Олимпийские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игры.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6021288"/>
            <a:ext cx="5040560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" name="Рисунок 3" descr="http://news.m2.ru/images/110/blogs/10793/136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168352" cy="55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Команда «Фигуристы»</a:t>
            </a:r>
            <a:r>
              <a:rPr lang="ru-RU" sz="4800" dirty="0" smtClean="0">
                <a:solidFill>
                  <a:srgbClr val="C00000"/>
                </a:solidFill>
              </a:rPr>
              <a:t>: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Катя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Коля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Лиза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Вова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Маша </a:t>
            </a:r>
          </a:p>
          <a:p>
            <a:pPr lvl="0"/>
            <a:endParaRPr lang="ru-RU" sz="4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Андрей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Слава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Данил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Саша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Девизы команд: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«Мы ребята – хоккеисты любим клюшками махать и своим соперникам шайбы забивать!»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>
                <a:solidFill>
                  <a:srgbClr val="7030A0"/>
                </a:solidFill>
              </a:rPr>
              <a:t> «Мы ребята – фигуристы любим прыгать, танцевать, олимпийские медали мы хотели б получать!»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I </a:t>
            </a:r>
            <a:r>
              <a:rPr lang="en-US" b="1" i="1" u="sng" dirty="0" err="1" smtClean="0">
                <a:solidFill>
                  <a:srgbClr val="C00000"/>
                </a:solidFill>
              </a:rPr>
              <a:t>тур</a:t>
            </a:r>
            <a:r>
              <a:rPr lang="en-US" b="1" i="1" u="sng" dirty="0" smtClean="0">
                <a:solidFill>
                  <a:srgbClr val="C00000"/>
                </a:solidFill>
              </a:rPr>
              <a:t> – </a:t>
            </a:r>
            <a:r>
              <a:rPr lang="en-US" b="1" i="1" u="sng" dirty="0" err="1" smtClean="0">
                <a:solidFill>
                  <a:srgbClr val="C00000"/>
                </a:solidFill>
              </a:rPr>
              <a:t>Вопрос</a:t>
            </a:r>
            <a:r>
              <a:rPr lang="en-US" b="1" i="1" u="sng" dirty="0" smtClean="0">
                <a:solidFill>
                  <a:srgbClr val="C00000"/>
                </a:solidFill>
              </a:rPr>
              <a:t>-</a:t>
            </a:r>
            <a:r>
              <a:rPr lang="ru-RU" b="1" i="1" u="sng" dirty="0" smtClean="0">
                <a:solidFill>
                  <a:srgbClr val="C00000"/>
                </a:solidFill>
              </a:rPr>
              <a:t>ответ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1. Какие зимние виды спорта вы знаете? (перечислить)</a:t>
            </a:r>
          </a:p>
          <a:p>
            <a:pPr lvl="0">
              <a:buNone/>
            </a:pPr>
            <a:r>
              <a:rPr lang="ru-RU" dirty="0" smtClean="0"/>
              <a:t>2. Что будет проходить с 7 по 23 февраля в России?</a:t>
            </a:r>
          </a:p>
          <a:p>
            <a:pPr lvl="0">
              <a:buNone/>
            </a:pPr>
            <a:r>
              <a:rPr lang="ru-RU" dirty="0" smtClean="0"/>
              <a:t>3. В каком городе будут проходить Олимпийские игры?</a:t>
            </a:r>
          </a:p>
          <a:p>
            <a:pPr lvl="0">
              <a:buNone/>
            </a:pPr>
            <a:r>
              <a:rPr lang="ru-RU" dirty="0" smtClean="0"/>
              <a:t>4. Сколько видов спорта участвует в Олимпиаде?</a:t>
            </a:r>
          </a:p>
          <a:p>
            <a:pPr lvl="0">
              <a:buNone/>
            </a:pPr>
            <a:r>
              <a:rPr lang="ru-RU" dirty="0" smtClean="0"/>
              <a:t>5. Назовите символы Олимпиады.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II </a:t>
            </a:r>
            <a:r>
              <a:rPr lang="en-US" b="1" i="1" u="sng" dirty="0" err="1" smtClean="0">
                <a:solidFill>
                  <a:srgbClr val="C00000"/>
                </a:solidFill>
              </a:rPr>
              <a:t>тур</a:t>
            </a:r>
            <a:r>
              <a:rPr lang="en-US" b="1" i="1" u="sng" dirty="0" smtClean="0">
                <a:solidFill>
                  <a:srgbClr val="C00000"/>
                </a:solidFill>
              </a:rPr>
              <a:t> – </a:t>
            </a:r>
            <a:r>
              <a:rPr lang="en-US" b="1" i="1" u="sng" dirty="0" err="1" smtClean="0">
                <a:solidFill>
                  <a:srgbClr val="C00000"/>
                </a:solidFill>
              </a:rPr>
              <a:t>Видео</a:t>
            </a:r>
            <a:r>
              <a:rPr lang="en-US" b="1" i="1" u="sng" dirty="0" smtClean="0">
                <a:solidFill>
                  <a:srgbClr val="C00000"/>
                </a:solidFill>
              </a:rPr>
              <a:t>-</a:t>
            </a:r>
            <a:r>
              <a:rPr lang="ru-RU" b="1" i="1" u="sng" dirty="0" smtClean="0">
                <a:solidFill>
                  <a:srgbClr val="C00000"/>
                </a:solidFill>
              </a:rPr>
              <a:t>вопросы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Назвать виды спорта по картинкам:</a:t>
            </a:r>
          </a:p>
          <a:p>
            <a:endParaRPr lang="ru-RU" dirty="0"/>
          </a:p>
        </p:txBody>
      </p:sp>
      <p:pic>
        <p:nvPicPr>
          <p:cNvPr id="4" name="Рисунок 3" descr="http://img.mota.ru/upload/wallpapers/2009/07/16/12/03/15161/sport_134-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276872"/>
            <a:ext cx="64265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iceskating.ru/photo/2008.01.04/P10100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7848872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hoto.mbnews.ru/d/6529-6/start+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2" cy="53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portschools.ru/UserFiles/Image/Vidy_Sporta/biatl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3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6.radikal.ru/i179/1104/e5/a119f329763c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llsportinfo.ru/files/gallery/konki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32656"/>
            <a:ext cx="7992888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logs17.ac-poitiers.fr/larochelle-bprofit-elem/files/2010/03/olympics_lu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560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roadplanet.ru/img/news/big/1435_12674422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032448" cy="26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azetaby.com/i/2011/02/sochizim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4181450" cy="23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lftur24.ru/dat/pic/image/1029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669010" cy="26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1268760"/>
            <a:ext cx="4382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Олимпийские игры пройдут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г. Сочи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Назвать спортивный инвентарь по картинкам.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motra.ru/data/img/users_imgs/5429/sm_users_img-511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visual.merriam-webster.com/images/sports-games/winter-sports/luge/lu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750" y="1600200"/>
            <a:ext cx="64824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oslosportslager.no/uploads/bilder/nettbutikk/produkter2/4118-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irguns.pl/wiatrowka/wiatrowki/news09/new-baikal-mp-5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5098"/>
            <a:ext cx="8229600" cy="441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9912.vk.me/u24286688/155428257/x_bdc68c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512" y="1732629"/>
            <a:ext cx="5522976" cy="42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ealschool.ru/data/img/news/1589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ki.ru/imgs/begski/258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1682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III </a:t>
            </a:r>
            <a:r>
              <a:rPr lang="en-US" b="1" i="1" u="sng" dirty="0" err="1" smtClean="0">
                <a:solidFill>
                  <a:srgbClr val="C00000"/>
                </a:solidFill>
              </a:rPr>
              <a:t>тур</a:t>
            </a:r>
            <a:r>
              <a:rPr lang="ru-RU" b="1" i="1" u="sng" dirty="0" smtClean="0">
                <a:solidFill>
                  <a:srgbClr val="C00000"/>
                </a:solidFill>
              </a:rPr>
              <a:t> – Выбери правильный ответ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ru-RU" dirty="0" smtClean="0"/>
              <a:t>Сколько комплектов наград будет разыграно в Олимпиаде?</a:t>
            </a:r>
          </a:p>
          <a:p>
            <a:pPr marL="514350" lvl="0" indent="-514350">
              <a:buNone/>
            </a:pPr>
            <a:endParaRPr lang="ru-RU" dirty="0" smtClean="0"/>
          </a:p>
          <a:p>
            <a:pPr marL="514350" lvl="0" indent="-514350">
              <a:buNone/>
            </a:pPr>
            <a:r>
              <a:rPr lang="ru-RU" dirty="0" smtClean="0"/>
              <a:t>      А) 100                         Б) 98</a:t>
            </a:r>
          </a:p>
          <a:p>
            <a:pPr marL="514350" lvl="0" indent="-514350">
              <a:buNone/>
            </a:pPr>
            <a:r>
              <a:rPr lang="ru-RU" dirty="0" smtClean="0"/>
              <a:t>      </a:t>
            </a:r>
          </a:p>
          <a:p>
            <a:pPr marL="514350" lvl="0" indent="-514350">
              <a:buNone/>
            </a:pPr>
            <a:r>
              <a:rPr lang="ru-RU" dirty="0" smtClean="0"/>
              <a:t>      В) 50                           Г) 25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2. Какие награды разыгрываются на Олимпиаде?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А) конфеты                     Б) кубки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В) медали                       Г) 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3. Какие медали спортсмены получают за 1,2,3 места?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1 место                        бронзовые</a:t>
            </a:r>
          </a:p>
          <a:p>
            <a:pPr>
              <a:buNone/>
            </a:pPr>
            <a:r>
              <a:rPr lang="ru-RU" dirty="0" smtClean="0"/>
              <a:t>       2 место                        золотые</a:t>
            </a:r>
          </a:p>
          <a:p>
            <a:pPr>
              <a:buNone/>
            </a:pPr>
            <a:r>
              <a:rPr lang="ru-RU" dirty="0" smtClean="0"/>
              <a:t>       3 место                        серебряные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Символы олимпиады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ok-prometey.ru/assets/images/olimpia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447577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rufox.ru/files/big2/578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osaica.ru/sites/default/files/news/preview/2012/07/06/7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384798" cy="2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Эмблема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Флаг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805264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Олимпийский огонь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746" name="Picture 2" descr="http://loveopium.ru/content/2011/01/4e9c04717b9c_D263/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40333"/>
            <a:ext cx="3600400" cy="24660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0424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Талисманы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IV</a:t>
            </a:r>
            <a:r>
              <a:rPr lang="ru-RU" b="1" i="1" u="sng" dirty="0" smtClean="0">
                <a:solidFill>
                  <a:srgbClr val="C00000"/>
                </a:solidFill>
              </a:rPr>
              <a:t>тур – Угадай-ка!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Разгадать загадки о зимних видах спорта: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/>
              <a:t>Все лето стояли,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Зимы ожидали,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Дождались поры –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Помчались с горы.</a:t>
            </a:r>
            <a:endParaRPr lang="ru-RU" sz="48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На ледяной площадке крик,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 воротам рвется ученик.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Кричат все: "Шайба! Клюшка! Бей!"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Веселая игра 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Дождались зимы друзья;</a:t>
            </a:r>
            <a:br>
              <a:rPr lang="ru-RU" dirty="0" smtClean="0"/>
            </a:br>
            <a:r>
              <a:rPr lang="ru-RU" dirty="0" smtClean="0"/>
              <a:t>По реке бегут, скользя.</a:t>
            </a:r>
            <a:br>
              <a:rPr lang="ru-RU" dirty="0" smtClean="0"/>
            </a:br>
            <a:r>
              <a:rPr lang="ru-RU" dirty="0" smtClean="0"/>
              <a:t>Лед срезают, как ножи,</a:t>
            </a:r>
            <a:br>
              <a:rPr lang="ru-RU" dirty="0" smtClean="0"/>
            </a:br>
            <a:r>
              <a:rPr lang="ru-RU" dirty="0" smtClean="0"/>
              <a:t>Выполняя виражи.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Ты этого спортсмена</a:t>
            </a:r>
            <a:br>
              <a:rPr lang="ru-RU" dirty="0" smtClean="0"/>
            </a:br>
            <a:r>
              <a:rPr lang="ru-RU" dirty="0" smtClean="0"/>
              <a:t>Назвать бы сразу мог!</a:t>
            </a:r>
            <a:br>
              <a:rPr lang="ru-RU" dirty="0" smtClean="0"/>
            </a:br>
            <a:r>
              <a:rPr lang="ru-RU" dirty="0" smtClean="0"/>
              <a:t>И лыжник он отменный,</a:t>
            </a:r>
            <a:br>
              <a:rPr lang="ru-RU" dirty="0" smtClean="0"/>
            </a:br>
            <a:r>
              <a:rPr lang="ru-RU" dirty="0" smtClean="0"/>
              <a:t>И меткий он стрелок!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Во дворе есть стадион,</a:t>
            </a:r>
            <a:br>
              <a:rPr lang="ru-RU" dirty="0" smtClean="0"/>
            </a:br>
            <a:r>
              <a:rPr lang="ru-RU" dirty="0" smtClean="0"/>
              <a:t>Только очень скользкий он.</a:t>
            </a:r>
            <a:br>
              <a:rPr lang="ru-RU" dirty="0" smtClean="0"/>
            </a:br>
            <a:r>
              <a:rPr lang="ru-RU" dirty="0" smtClean="0"/>
              <a:t>Чтобы там как ветер мчаться,</a:t>
            </a:r>
            <a:br>
              <a:rPr lang="ru-RU" dirty="0" smtClean="0"/>
            </a:br>
            <a:r>
              <a:rPr lang="ru-RU" dirty="0" smtClean="0"/>
              <a:t>На коньках учись кататься.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V </a:t>
            </a:r>
            <a:r>
              <a:rPr lang="en-US" b="1" i="1" u="sng" dirty="0" err="1" smtClean="0">
                <a:solidFill>
                  <a:srgbClr val="C00000"/>
                </a:solidFill>
              </a:rPr>
              <a:t>тур</a:t>
            </a:r>
            <a:r>
              <a:rPr lang="en-US" b="1" i="1" u="sng" dirty="0" smtClean="0">
                <a:solidFill>
                  <a:srgbClr val="C00000"/>
                </a:solidFill>
              </a:rPr>
              <a:t> –</a:t>
            </a:r>
            <a:r>
              <a:rPr lang="ru-RU" b="1" i="1" u="sng" dirty="0" smtClean="0">
                <a:solidFill>
                  <a:srgbClr val="C00000"/>
                </a:solidFill>
              </a:rPr>
              <a:t> Самые сообразительные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Игра «Одень хоккеиста» (выбрать необходимый инвентарь и одежду для хоккеиста):</a:t>
            </a:r>
          </a:p>
          <a:p>
            <a:pPr lvl="0">
              <a:buNone/>
            </a:pPr>
            <a:r>
              <a:rPr lang="ru-RU" dirty="0" smtClean="0"/>
              <a:t>    Коньки, лыжи, перчатки, винтовка, платье, клюшка, санки, палки, ботинки, шайба, защитная форма.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2. Поставить буквы в словах на свое место.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err="1" smtClean="0"/>
              <a:t>Коькин</a:t>
            </a:r>
            <a:r>
              <a:rPr lang="ru-RU" dirty="0" smtClean="0"/>
              <a:t>,        </a:t>
            </a:r>
            <a:r>
              <a:rPr lang="ru-RU" dirty="0" err="1" smtClean="0"/>
              <a:t>дамьле</a:t>
            </a:r>
            <a:r>
              <a:rPr lang="ru-RU" dirty="0" smtClean="0"/>
              <a:t>,      </a:t>
            </a:r>
            <a:r>
              <a:rPr lang="ru-RU" dirty="0" err="1" smtClean="0"/>
              <a:t>йхоекк</a:t>
            </a:r>
            <a:r>
              <a:rPr lang="ru-RU" dirty="0" smtClean="0"/>
              <a:t>,     </a:t>
            </a:r>
            <a:r>
              <a:rPr lang="ru-RU" dirty="0" err="1" smtClean="0"/>
              <a:t>йшааб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3. Найти спрятанные слова 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7" y="2420888"/>
          <a:ext cx="4392485" cy="2664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497"/>
                <a:gridCol w="878497"/>
                <a:gridCol w="878497"/>
                <a:gridCol w="878497"/>
                <a:gridCol w="878497"/>
              </a:tblGrid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Символами также являются: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Олимпийский гимн;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Олимпийский салют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(приветствие – спортсмены, приветствуя друг друга поднимают вверх правую руку);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Банкноты и монеты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(деньги).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Соревнования будут проходить по 15 видам спорта: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ru-RU" b="1" i="1" u="sng" dirty="0" smtClean="0">
                <a:hlinkClick r:id="rId2"/>
              </a:rPr>
              <a:t>Биатлон</a:t>
            </a:r>
            <a:endParaRPr lang="ru-RU" b="1" i="1" u="sng" dirty="0" smtClean="0"/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Бобслей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Горнолыжный спорт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Кёрлинг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Конькобежный спорт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Лыжное двоеборье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Лыжные гонки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Прыжки с трамплина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Санный спорт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Скелетон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Сноубординг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3"/>
              </a:rPr>
              <a:t>Фигурное катание</a:t>
            </a: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4"/>
              </a:rPr>
              <a:t>Фристайл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hlinkClick r:id="rId15"/>
              </a:rPr>
              <a:t>Хоккей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6"/>
              </a:rPr>
              <a:t>Шорт-трек</a:t>
            </a: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Олимпиаде будет разыграно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98 комплектов наград –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медалей</a:t>
            </a:r>
          </a:p>
          <a:p>
            <a:pPr algn="ctr">
              <a:buNone/>
            </a:pP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krskplus.ru/photoalbum/2439/26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852936"/>
            <a:ext cx="5940425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3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золото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серебро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733256"/>
            <a:ext cx="151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бронза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</a:rPr>
              <a:t>Викторина «Зимние виды спорта»</a:t>
            </a:r>
            <a:endParaRPr lang="ru-RU" sz="8800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Правила поведения на викторине: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Быть внимательными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Быть активными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Быть доброжелательными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Не ругаться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Не обижаться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Команда «Хоккеисты»</a:t>
            </a:r>
            <a:r>
              <a:rPr lang="ru-RU" sz="4800" dirty="0" smtClean="0">
                <a:solidFill>
                  <a:srgbClr val="C00000"/>
                </a:solidFill>
              </a:rPr>
              <a:t>: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Сережа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Вика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Юля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Эдик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Рома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Артем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Игорь 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Миша</a:t>
            </a:r>
          </a:p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Кристина </a:t>
            </a:r>
          </a:p>
          <a:p>
            <a:pPr>
              <a:buNone/>
            </a:pP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454</Words>
  <Application>Microsoft Office PowerPoint</Application>
  <PresentationFormat>Экран (4:3)</PresentationFormat>
  <Paragraphs>137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7 – 23 февраля 2014г.  в России  будут проходить  ХХII Олимпийские игры.</vt:lpstr>
      <vt:lpstr>Слайд 2</vt:lpstr>
      <vt:lpstr>Символы олимпиады</vt:lpstr>
      <vt:lpstr>Символами также являются:</vt:lpstr>
      <vt:lpstr>Соревнования будут проходить по 15 видам спорта:</vt:lpstr>
      <vt:lpstr>Слайд 6</vt:lpstr>
      <vt:lpstr>Викторина «Зимние виды спорта»</vt:lpstr>
      <vt:lpstr>Правила поведения на викторине:</vt:lpstr>
      <vt:lpstr>Команда «Хоккеисты»: </vt:lpstr>
      <vt:lpstr>Команда «Фигуристы»: </vt:lpstr>
      <vt:lpstr>Девизы команд:</vt:lpstr>
      <vt:lpstr>I тур – Вопрос-ответ </vt:lpstr>
      <vt:lpstr>II тур – Видео-вопросы </vt:lpstr>
      <vt:lpstr>Слайд 14</vt:lpstr>
      <vt:lpstr>Слайд 15</vt:lpstr>
      <vt:lpstr>Слайд 16</vt:lpstr>
      <vt:lpstr>Слайд 17</vt:lpstr>
      <vt:lpstr>Слайд 18</vt:lpstr>
      <vt:lpstr>Слайд 19</vt:lpstr>
      <vt:lpstr>Назвать спортивный инвентарь по картинкам. </vt:lpstr>
      <vt:lpstr>Слайд 21</vt:lpstr>
      <vt:lpstr>Слайд 22</vt:lpstr>
      <vt:lpstr>Слайд 23</vt:lpstr>
      <vt:lpstr>Слайд 24</vt:lpstr>
      <vt:lpstr>Слайд 25</vt:lpstr>
      <vt:lpstr>Слайд 26</vt:lpstr>
      <vt:lpstr>III тур – Выбери правильный ответ </vt:lpstr>
      <vt:lpstr>Слайд 28</vt:lpstr>
      <vt:lpstr>Слайд 29</vt:lpstr>
      <vt:lpstr>IVтур – Угадай-ка! </vt:lpstr>
      <vt:lpstr>На ледяной площадке крик, К воротам рвется ученик. Кричат все: "Шайба! Клюшка! Бей!" Веселая игра ...  </vt:lpstr>
      <vt:lpstr>Дождались зимы друзья; По реке бегут, скользя. Лед срезают, как ножи, Выполняя виражи.</vt:lpstr>
      <vt:lpstr>Ты этого спортсмена Назвать бы сразу мог! И лыжник он отменный, И меткий он стрелок!</vt:lpstr>
      <vt:lpstr>Во дворе есть стадион, Только очень скользкий он. Чтобы там как ветер мчаться, На коньках учись кататься.</vt:lpstr>
      <vt:lpstr>V тур – Самые сообразительные 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– 23 февраля 2014г.  будут проходить ХХII олимпийские игры в России, в городе Сочи</dc:title>
  <dc:creator>Алёна</dc:creator>
  <cp:lastModifiedBy>WIN7USER</cp:lastModifiedBy>
  <cp:revision>21</cp:revision>
  <dcterms:created xsi:type="dcterms:W3CDTF">2014-01-15T06:33:28Z</dcterms:created>
  <dcterms:modified xsi:type="dcterms:W3CDTF">2015-01-30T13:36:46Z</dcterms:modified>
</cp:coreProperties>
</file>