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E72D-D4F8-484C-BB52-438D1D8B7D7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0D5-D960-4641-927B-2CF33C4A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E72D-D4F8-484C-BB52-438D1D8B7D7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0D5-D960-4641-927B-2CF33C4A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E72D-D4F8-484C-BB52-438D1D8B7D7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0D5-D960-4641-927B-2CF33C4A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E72D-D4F8-484C-BB52-438D1D8B7D7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0D5-D960-4641-927B-2CF33C4A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E72D-D4F8-484C-BB52-438D1D8B7D7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0D5-D960-4641-927B-2CF33C4A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E72D-D4F8-484C-BB52-438D1D8B7D7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0D5-D960-4641-927B-2CF33C4A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E72D-D4F8-484C-BB52-438D1D8B7D7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0D5-D960-4641-927B-2CF33C4A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E72D-D4F8-484C-BB52-438D1D8B7D7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0D5-D960-4641-927B-2CF33C4A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E72D-D4F8-484C-BB52-438D1D8B7D7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0D5-D960-4641-927B-2CF33C4A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E72D-D4F8-484C-BB52-438D1D8B7D7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0D5-D960-4641-927B-2CF33C4A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E72D-D4F8-484C-BB52-438D1D8B7D7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0D5-D960-4641-927B-2CF33C4A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2E72D-D4F8-484C-BB52-438D1D8B7D7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250D5-D960-4641-927B-2CF33C4A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igor\Desktop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9124" y="500042"/>
            <a:ext cx="4714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Уборка без хлопот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600076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   Балабанова Т. 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gor\Desktop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786742" cy="635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54032"/>
          </a:xfrm>
        </p:spPr>
        <p:txBody>
          <a:bodyPr>
            <a:noAutofit/>
          </a:bodyPr>
          <a:lstStyle/>
          <a:p>
            <a:pPr lvl="0"/>
            <a:r>
              <a:rPr lang="ru-RU" sz="3600" b="1" dirty="0" err="1"/>
              <a:t>Расхламление</a:t>
            </a:r>
            <a:r>
              <a:rPr lang="ru-RU" sz="3600" b="1" dirty="0"/>
              <a:t> дома.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«Хлам невозможно упорядочить». Хочешь уюта — научись избавляться от лишнего. Для семьи из двух человек, например, не нужно десять комплектов постельного белья — оставь четыре лучших. И порядка добиться легче, и вид спальни лучше.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 </a:t>
            </a:r>
          </a:p>
          <a:p>
            <a:r>
              <a:rPr lang="ru-RU" b="1" dirty="0">
                <a:solidFill>
                  <a:srgbClr val="FF0000"/>
                </a:solidFill>
              </a:rPr>
              <a:t>Чтобы начать </a:t>
            </a:r>
            <a:r>
              <a:rPr lang="ru-RU" b="1" dirty="0" err="1">
                <a:solidFill>
                  <a:srgbClr val="FF0000"/>
                </a:solidFill>
              </a:rPr>
              <a:t>расхламление</a:t>
            </a:r>
            <a:r>
              <a:rPr lang="ru-RU" b="1" dirty="0">
                <a:solidFill>
                  <a:srgbClr val="FF0000"/>
                </a:solidFill>
              </a:rPr>
              <a:t>, для начала пройдись по дому и выброси 27 ненужных вещей (число пришло из учения </a:t>
            </a:r>
            <a:r>
              <a:rPr lang="ru-RU" b="1" dirty="0" err="1">
                <a:solidFill>
                  <a:srgbClr val="FF0000"/>
                </a:solidFill>
              </a:rPr>
              <a:t>фен-шуй</a:t>
            </a:r>
            <a:r>
              <a:rPr lang="ru-RU" b="1" dirty="0">
                <a:solidFill>
                  <a:srgbClr val="FF0000"/>
                </a:solidFill>
              </a:rPr>
              <a:t>). Книги, которые никогда не будешь перечитывать, неудачные подарки, лак для ногтей с вышедшим сроком годности. Повторяй эту процедуру хотя бы раз в месяц.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 </a:t>
            </a:r>
          </a:p>
          <a:p>
            <a:r>
              <a:rPr lang="ru-RU" b="1" dirty="0">
                <a:solidFill>
                  <a:srgbClr val="FF0000"/>
                </a:solidFill>
              </a:rPr>
              <a:t>То, что выкинуть не решилась — в отдельный пакет и прячем на полгода. Затем, не заглядывая </a:t>
            </a:r>
            <a:r>
              <a:rPr lang="ru-RU" b="1" dirty="0" err="1">
                <a:solidFill>
                  <a:srgbClr val="FF0000"/>
                </a:solidFill>
              </a:rPr>
              <a:t>внуть</a:t>
            </a:r>
            <a:r>
              <a:rPr lang="ru-RU" b="1" dirty="0">
                <a:solidFill>
                  <a:srgbClr val="FF0000"/>
                </a:solidFill>
              </a:rPr>
              <a:t>, выбрасываем. К тому времени ты уже забудешь, что в нем лежит, но раз не понадобилось — значит, без этого прожить можно. Да и новые вещи легче появляются в доме, когда их старомодные прототипы освобождают им место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gor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64386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pPr lvl="0"/>
            <a:r>
              <a:rPr lang="ru-RU" sz="2800" b="1" dirty="0"/>
              <a:t>Не покупай новое, не избавившись от старого</a:t>
            </a:r>
            <a:r>
              <a:rPr lang="ru-RU" sz="2800" dirty="0"/>
              <a:t>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Купила комплект кухонных полотенец — одной рукой кладешь его в шкаф, другой тут же достаешь старые полотенца и отправляешь в мусор. Дай себе слово не покупать ничего нового, пока не используешь уже имеющиеся запасы круп и макарон. Это поможет расчистить шкафчик на кухне и сэкономит деньги. Их лучше потратить на набор емкостей для хранения — и навсегда избавиться от неопрятно выглядящих разномастных баночек, кулечков, мешочков…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gor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643866" cy="635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Вовремя гаси «горячие точки».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Это места в доме, куда стоит положить что-то утром — к вечеру получишь мусорную кучку. Например, полочку в прихожей, прикроватную тумбочку и так далее. Уделяй две минуты в день для их уборки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gor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43932" cy="642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Раздели квартиру на зоны.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Например, на этой неделе ты более тщательно убираешься в детской, а на следующей — в ванной и прихожей. Это особенно удобно делать с помощью рассылки: когда кто-то посторонний (а не свекровь) напоминает, что сегодня пора протереть шкафы в детской — это мобилизует. Рекомендуется завести таймер — и тратить на уборку зоны не больше 15-30 минут. Как успеешь, так и протрешь, это лучше, чем ничего. Соответственно, например, перебирая содержимое кухонного шкафа, достань ровно столько посуды, сколько ты успеешь убрать на место за это время. Чешутся руки продолжить — лучше переместись с тем же таймером к шкафу в другой комнате. Когда пройдешься по всем (устроив себе через 45 минут полноценный отдых в течение такого же времени) и останется желание закончить на кухне — можно и вернуться.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 </a:t>
            </a:r>
          </a:p>
          <a:p>
            <a:r>
              <a:rPr lang="ru-RU" b="1" dirty="0">
                <a:solidFill>
                  <a:srgbClr val="FF0000"/>
                </a:solidFill>
              </a:rPr>
              <a:t>Ты удивишься, как много по такой странной, казалось бы, системе, умудришься сделать всего за пару часов…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gor\Desktop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92961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Всегда и сразу убирай за собой.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b="1" dirty="0">
                <a:solidFill>
                  <a:srgbClr val="FF0000"/>
                </a:solidFill>
              </a:rPr>
              <a:t>Казалось бы, нет ничего проще, чем протереть плиту и кафель за ней сразу же после приготовления пищи. Но мы откладываем это и потом час оттираем жирные брызги с кафеля.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Система </a:t>
            </a:r>
            <a:r>
              <a:rPr lang="ru-RU" sz="2800" b="1" dirty="0"/>
              <a:t>ведения домашнего хозяйства </a:t>
            </a:r>
            <a:r>
              <a:rPr lang="ru-RU" sz="2800" b="1" dirty="0" err="1"/>
              <a:t>Fly-lady</a:t>
            </a:r>
            <a:r>
              <a:rPr lang="ru-RU" sz="2800" b="1" dirty="0"/>
              <a:t> или «Летающая леди</a:t>
            </a:r>
            <a:r>
              <a:rPr lang="ru-RU" sz="2800" b="1" dirty="0" smtClean="0"/>
              <a:t>» </a:t>
            </a:r>
            <a:endParaRPr lang="ru-RU" sz="2800" b="1" dirty="0"/>
          </a:p>
        </p:txBody>
      </p:sp>
      <p:pic>
        <p:nvPicPr>
          <p:cNvPr id="1026" name="Picture 2" descr="C:\Users\igor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50099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gor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214290"/>
            <a:ext cx="807249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Балуем себя.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Этот пункт не менее значителен, чем остальные. Пей больше воды. Принимай ароматные ванны, читай в освободившееся время любимые книги, больше улыбайся — ведь именно для того, чтобы ты почувствовала себя женщиной, освободилась от быта и полюбила себя, система и задумана изначально. Обязательно освободи выходные от уборки и стирки — посвяти их семье.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igor\Desktop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15369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b="1" dirty="0"/>
              <a:t>Игра в риэлтора.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Представь, что ты — риэлтор, и осмотри квартиру чужими глазами. Твоя задача — подсказать домовладельцу, что нужно сделать, чтобы дом выглядел лучше, перед тем как выставить его на продажу. Запиши все, что «советуешь»: «покрасить окно в спальне», «заменить ручки на комоде» и так далее.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Постепенно, включая это в свои планы уборки, ты сделаешь свой дом </a:t>
            </a:r>
            <a:r>
              <a:rPr lang="ru-RU" b="1" dirty="0" smtClean="0">
                <a:solidFill>
                  <a:srgbClr val="FF0000"/>
                </a:solidFill>
              </a:rPr>
              <a:t>уютнее.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igor\Desktop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b="1" dirty="0"/>
              <a:t>Еще важное: не делай два дела одновременно!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 descr="C:\Users\igor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50099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Не пытайся сразу же «с понедельника» стать другим человеком! Иначе перегоришь, сделав слишком много и слишком быстро.</a:t>
            </a:r>
          </a:p>
        </p:txBody>
      </p:sp>
      <p:pic>
        <p:nvPicPr>
          <p:cNvPr id="16386" name="Picture 2" descr="C:\Users\igor\Desktop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00200"/>
            <a:ext cx="7786742" cy="504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b="1" dirty="0">
                <a:solidFill>
                  <a:srgbClr val="7030A0"/>
                </a:solidFill>
              </a:rPr>
              <a:t>Иллюстрации французской художницы </a:t>
            </a:r>
            <a:r>
              <a:rPr lang="ru-RU" sz="3600" b="1" dirty="0" err="1">
                <a:solidFill>
                  <a:srgbClr val="7030A0"/>
                </a:solidFill>
              </a:rPr>
              <a:t>Nathalie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Armand</a:t>
            </a:r>
            <a:r>
              <a:rPr lang="ru-RU" sz="3600" b="1" dirty="0">
                <a:solidFill>
                  <a:srgbClr val="7030A0"/>
                </a:solidFill>
              </a:rPr>
              <a:t>.</a:t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7410" name="Picture 2" descr="C:\Users\igor\Desktop\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1142984"/>
            <a:ext cx="7429551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http://www.liveinternet.ru/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2000263"/>
          </a:xfrm>
        </p:spPr>
        <p:txBody>
          <a:bodyPr>
            <a:normAutofit/>
          </a:bodyPr>
          <a:lstStyle/>
          <a:p>
            <a:r>
              <a:rPr lang="ru-RU" sz="5400" b="1" smtClean="0">
                <a:solidFill>
                  <a:schemeClr val="tx1"/>
                </a:solidFill>
              </a:rPr>
              <a:t>Источник информации :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b="1" dirty="0" smtClean="0"/>
              <a:t> </a:t>
            </a:r>
            <a:r>
              <a:rPr lang="ru-RU" sz="3100" b="1" dirty="0"/>
              <a:t>На уборку уходит 15 минут в день, но тебе никогда не стыдно за свой дом перед гостями.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 descr="C:\Users\igor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715171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b="1" dirty="0"/>
              <a:t>Разработала эту систему организации домашнего хозяйства и планирования времени американка </a:t>
            </a:r>
            <a:r>
              <a:rPr lang="ru-RU" sz="2700" b="1" dirty="0" err="1"/>
              <a:t>Марла</a:t>
            </a:r>
            <a:r>
              <a:rPr lang="ru-RU" sz="2700" b="1" dirty="0"/>
              <a:t> </a:t>
            </a:r>
            <a:r>
              <a:rPr lang="ru-RU" sz="2700" b="1" dirty="0" err="1"/>
              <a:t>Силли</a:t>
            </a:r>
            <a:r>
              <a:rPr lang="ru-RU" sz="2700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igor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7" y="1071562"/>
            <a:ext cx="6572296" cy="5500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 </a:t>
            </a:r>
            <a:r>
              <a:rPr lang="ru-RU" sz="6700" b="1" dirty="0"/>
              <a:t>Внешний вид.</a:t>
            </a:r>
            <a:br>
              <a:rPr lang="ru-RU" sz="6700" b="1" dirty="0"/>
            </a:b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С утра приводим себя в порядок: наносим свой обычный макияж и надеваем красивую и удобную одежду. Обязательно — обувь на шнуровке. Помогает чувствовать себя в форме и не распускаться. Действительно, если надеть </a:t>
            </a:r>
            <a:r>
              <a:rPr lang="ru-RU" b="1" dirty="0" err="1">
                <a:solidFill>
                  <a:srgbClr val="FF0000"/>
                </a:solidFill>
              </a:rPr>
              <a:t>трудноснимаемую</a:t>
            </a:r>
            <a:r>
              <a:rPr lang="ru-RU" b="1" dirty="0">
                <a:solidFill>
                  <a:srgbClr val="FF0000"/>
                </a:solidFill>
              </a:rPr>
              <a:t> обувь — то прилечь на диван и полистать журнал не хочется — надо нагибаться, развязывать узел…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gor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22" y="357166"/>
            <a:ext cx="8239181" cy="6179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72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/>
              <a:t> </a:t>
            </a:r>
            <a:r>
              <a:rPr lang="ru-RU" sz="2400" b="1" dirty="0"/>
              <a:t>Для начала создай в своем доме одно место, олицетворяющее порядок.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Марла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Силли</a:t>
            </a:r>
            <a:r>
              <a:rPr lang="ru-RU" b="1" dirty="0">
                <a:solidFill>
                  <a:srgbClr val="FF0000"/>
                </a:solidFill>
              </a:rPr>
              <a:t> предлагает кухонную раковину. Постоянно поддерживай чистоту в ней и постепенно множь аналогичные привычки, маленькими шажками продвигаясь вперед.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 </a:t>
            </a:r>
          </a:p>
          <a:p>
            <a:r>
              <a:rPr lang="ru-RU" b="1" dirty="0">
                <a:solidFill>
                  <a:srgbClr val="FF0000"/>
                </a:solidFill>
              </a:rPr>
              <a:t>Помни, что от тебя никто не требует привести в идеальный порядок весь дом сразу.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gor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1"/>
            <a:ext cx="735811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/>
              <a:t>Та работа по дому, которую нужно выполнять ежедневно, в системе «Летающей леди» называется «рутины».</a:t>
            </a:r>
            <a:br>
              <a:rPr lang="ru-RU" sz="2700" b="1" dirty="0"/>
            </a:br>
            <a:r>
              <a:rPr lang="ru-RU" sz="27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Они у всех разные. Например, утренняя — привести себя в порядок, загрузить одежду и кухонные полотенца в стиральную машину, перекусить, вымыть посуду и вытащить чистое из стиральной машины, сразу разложив по местам. Вечерняя — приготовить одежду, которую ты наденешь завтра, подарить себе, любимой, полчаса — ванна с пеной, педикюр или сериал.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766</Words>
  <Application>Microsoft Office PowerPoint</Application>
  <PresentationFormat>Экран (4:3)</PresentationFormat>
  <Paragraphs>39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Система ведения домашнего хозяйства Fly-lady или «Летающая леди» </vt:lpstr>
      <vt:lpstr> На уборку уходит 15 минут в день, но тебе никогда не стыдно за свой дом перед гостями. </vt:lpstr>
      <vt:lpstr>Разработала эту систему организации домашнего хозяйства и планирования времени американка Марла Силли. </vt:lpstr>
      <vt:lpstr> Внешний вид. </vt:lpstr>
      <vt:lpstr>Слайд 6</vt:lpstr>
      <vt:lpstr>  Для начала создай в своем доме одно место, олицетворяющее порядок.   </vt:lpstr>
      <vt:lpstr>Слайд 8</vt:lpstr>
      <vt:lpstr>Та работа по дому, которую нужно выполнять ежедневно, в системе «Летающей леди» называется «рутины».   </vt:lpstr>
      <vt:lpstr>Слайд 10</vt:lpstr>
      <vt:lpstr>Расхламление дома. </vt:lpstr>
      <vt:lpstr>Слайд 12</vt:lpstr>
      <vt:lpstr>Не покупай новое, не избавившись от старого. </vt:lpstr>
      <vt:lpstr>Слайд 14</vt:lpstr>
      <vt:lpstr>Вовремя гаси «горячие точки». </vt:lpstr>
      <vt:lpstr>Слайд 16</vt:lpstr>
      <vt:lpstr>Раздели квартиру на зоны. </vt:lpstr>
      <vt:lpstr>Слайд 18</vt:lpstr>
      <vt:lpstr>Всегда и сразу убирай за собой. </vt:lpstr>
      <vt:lpstr>Слайд 20</vt:lpstr>
      <vt:lpstr>Балуем себя. </vt:lpstr>
      <vt:lpstr>Слайд 22</vt:lpstr>
      <vt:lpstr>Игра в риэлтора. </vt:lpstr>
      <vt:lpstr>Слайд 24</vt:lpstr>
      <vt:lpstr>Еще важное: не делай два дела одновременно! </vt:lpstr>
      <vt:lpstr>Не пытайся сразу же «с понедельника» стать другим человеком! Иначе перегоришь, сделав слишком много и слишком быстро.</vt:lpstr>
      <vt:lpstr>Иллюстрации французской художницы Nathalie Armand.   </vt:lpstr>
      <vt:lpstr>http://www.liveinternet.ru/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igor</cp:lastModifiedBy>
  <cp:revision>8</cp:revision>
  <dcterms:created xsi:type="dcterms:W3CDTF">2016-02-03T19:29:14Z</dcterms:created>
  <dcterms:modified xsi:type="dcterms:W3CDTF">2016-02-04T07:17:51Z</dcterms:modified>
</cp:coreProperties>
</file>