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sldIdLst>
    <p:sldId id="299" r:id="rId2"/>
    <p:sldId id="292" r:id="rId3"/>
    <p:sldId id="293" r:id="rId4"/>
    <p:sldId id="295" r:id="rId5"/>
    <p:sldId id="298" r:id="rId6"/>
    <p:sldId id="286" r:id="rId7"/>
    <p:sldId id="284" r:id="rId8"/>
    <p:sldId id="288" r:id="rId9"/>
    <p:sldId id="297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812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AEAFC28-FC61-4228-AB77-F35645C7658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xmlns="" val="1432881723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79BE3E-7931-4762-B47D-98D94F7186A5}" type="datetimeFigureOut">
              <a:rPr lang="ru-RU" smtClean="0"/>
              <a:pPr/>
              <a:t>28.01.2016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11231EE-AD4E-426D-A316-37A9AA67A9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 fontScale="90000"/>
          </a:bodyPr>
          <a:lstStyle/>
          <a:p>
            <a:r>
              <a:rPr lang="ru-RU" sz="4200" b="1" dirty="0" smtClean="0">
                <a:solidFill>
                  <a:srgbClr val="8068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пути к жизненному УСПЕХУ...</a:t>
            </a:r>
            <a:r>
              <a:rPr lang="ru-RU" sz="4400" b="1" dirty="0" smtClean="0">
                <a:solidFill>
                  <a:srgbClr val="8068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rgbClr val="8068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Picture 2" descr="http://www.ckrs.ru/images/uslugi_obuchenie_proforientaziy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14" y="1285860"/>
            <a:ext cx="7562419" cy="443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3" name="Picture 5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604" y="785794"/>
            <a:ext cx="6887925" cy="5786478"/>
          </a:xfrm>
          <a:noFill/>
          <a:ln/>
        </p:spPr>
      </p:pic>
      <p:sp>
        <p:nvSpPr>
          <p:cNvPr id="104454" name="Rectangle 6"/>
          <p:cNvSpPr>
            <a:spLocks noGrp="1" noChangeArrowheads="1"/>
          </p:cNvSpPr>
          <p:nvPr>
            <p:ph idx="1"/>
          </p:nvPr>
        </p:nvSpPr>
        <p:spPr>
          <a:xfrm>
            <a:off x="714348" y="214290"/>
            <a:ext cx="8677628" cy="6357982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8068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8068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rgbClr val="8068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пасибо за работу.  </a:t>
            </a:r>
            <a:r>
              <a:rPr lang="ru-RU" sz="2800" b="1" smtClean="0">
                <a:solidFill>
                  <a:srgbClr val="8068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Желаю всем успехов!</a:t>
            </a:r>
            <a:endParaRPr lang="ru-RU" sz="2800" b="1" dirty="0">
              <a:solidFill>
                <a:srgbClr val="80681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29603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14290"/>
            <a:ext cx="7829544" cy="642942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ru-RU" dirty="0" smtClean="0"/>
              <a:t>     </a:t>
            </a:r>
            <a:r>
              <a:rPr lang="ru-RU" sz="3600" dirty="0" smtClean="0">
                <a:latin typeface="Monotype Corsiva" pitchFamily="66" charset="0"/>
              </a:rPr>
              <a:t>Успех составляется из множества предусмотренных и обдуманных мелочей</a:t>
            </a:r>
          </a:p>
          <a:p>
            <a:pPr algn="r">
              <a:buClrTx/>
              <a:buNone/>
            </a:pPr>
            <a:r>
              <a:rPr lang="ru-RU" sz="3600" dirty="0" smtClean="0">
                <a:latin typeface="Monotype Corsiva" pitchFamily="66" charset="0"/>
              </a:rPr>
              <a:t>(Василий </a:t>
            </a:r>
            <a:r>
              <a:rPr lang="ru-RU" sz="3600" dirty="0" err="1" smtClean="0">
                <a:latin typeface="Monotype Corsiva" pitchFamily="66" charset="0"/>
              </a:rPr>
              <a:t>Ключевкий</a:t>
            </a:r>
            <a:r>
              <a:rPr lang="ru-RU" sz="3600" dirty="0" smtClean="0">
                <a:latin typeface="Monotype Corsiva" pitchFamily="66" charset="0"/>
              </a:rPr>
              <a:t>)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ru-RU" sz="3600" dirty="0" smtClean="0">
                <a:latin typeface="Monotype Corsiva" pitchFamily="66" charset="0"/>
              </a:rPr>
              <a:t>     Добиться успеха легче, чем его заслужить</a:t>
            </a:r>
          </a:p>
          <a:p>
            <a:pPr algn="r">
              <a:buClrTx/>
              <a:buNone/>
            </a:pPr>
            <a:r>
              <a:rPr lang="ru-RU" sz="3600" dirty="0" smtClean="0">
                <a:latin typeface="Monotype Corsiva" pitchFamily="66" charset="0"/>
              </a:rPr>
              <a:t>(Альбер </a:t>
            </a:r>
            <a:r>
              <a:rPr lang="ru-RU" sz="3600" dirty="0" err="1" smtClean="0">
                <a:latin typeface="Monotype Corsiva" pitchFamily="66" charset="0"/>
              </a:rPr>
              <a:t>Комю</a:t>
            </a:r>
            <a:r>
              <a:rPr lang="ru-RU" sz="3600" dirty="0" smtClean="0">
                <a:latin typeface="Monotype Corsiva" pitchFamily="66" charset="0"/>
              </a:rPr>
              <a:t>)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ru-RU" sz="3600" dirty="0" smtClean="0">
                <a:latin typeface="Monotype Corsiva" pitchFamily="66" charset="0"/>
              </a:rPr>
              <a:t>     Стремись не к тому, чтобы добиться успеха, а к тому,  чтобы твоя жизнь имела смысл</a:t>
            </a:r>
          </a:p>
          <a:p>
            <a:pPr algn="r">
              <a:buClrTx/>
              <a:buNone/>
            </a:pPr>
            <a:r>
              <a:rPr lang="ru-RU" sz="3600" dirty="0" smtClean="0">
                <a:latin typeface="Monotype Corsiva" pitchFamily="66" charset="0"/>
              </a:rPr>
              <a:t>(Альберт </a:t>
            </a:r>
            <a:r>
              <a:rPr lang="ru-RU" sz="3600" dirty="0" err="1" smtClean="0">
                <a:latin typeface="Monotype Corsiva" pitchFamily="66" charset="0"/>
              </a:rPr>
              <a:t>Энштейн</a:t>
            </a:r>
            <a:r>
              <a:rPr lang="ru-RU" sz="3600" dirty="0" smtClean="0">
                <a:latin typeface="Monotype Corsiva" pitchFamily="66" charset="0"/>
              </a:rPr>
              <a:t>)</a:t>
            </a:r>
            <a:endParaRPr lang="ru-RU" sz="36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Проблемные вопросы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Font typeface="+mj-lt"/>
              <a:buAutoNum type="arabicPeriod"/>
            </a:pPr>
            <a:r>
              <a:rPr lang="ru-RU" i="1" dirty="0" smtClean="0"/>
              <a:t>Слагаемые жизненного успеха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i="1" dirty="0" smtClean="0"/>
              <a:t>Пути к жизненному успеху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i="1" dirty="0" smtClean="0"/>
              <a:t>Выбор жизненного пути</a:t>
            </a:r>
            <a:endParaRPr lang="ru-RU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14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«Мой жизненный путь»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4" name="Соединительная линия уступом 3"/>
          <p:cNvCxnSpPr/>
          <p:nvPr/>
        </p:nvCxnSpPr>
        <p:spPr>
          <a:xfrm flipV="1">
            <a:off x="1857356" y="5500702"/>
            <a:ext cx="1785950" cy="785818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Соединительная линия уступом 5"/>
          <p:cNvCxnSpPr/>
          <p:nvPr/>
        </p:nvCxnSpPr>
        <p:spPr>
          <a:xfrm rot="5400000" flipH="1" flipV="1">
            <a:off x="3500430" y="4000504"/>
            <a:ext cx="1643074" cy="1357322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ная линия уступом 7"/>
          <p:cNvCxnSpPr/>
          <p:nvPr/>
        </p:nvCxnSpPr>
        <p:spPr>
          <a:xfrm flipV="1">
            <a:off x="5000628" y="2500306"/>
            <a:ext cx="2071702" cy="1357322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4714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+mn-lt"/>
                <a:cs typeface="Aharoni" pitchFamily="2" charset="-79"/>
              </a:rPr>
              <a:t>          Лягушка</a:t>
            </a:r>
            <a:endParaRPr lang="ru-RU" sz="3600" b="1" dirty="0">
              <a:latin typeface="+mn-lt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82168" cy="583264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Лягушка в грязную попалась колею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 не могла оттуда выбраться никак…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Она все пробовала эдак и вот так…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Но…ничего: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- Ах, помогите, я молю!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 помогали </a:t>
            </a:r>
            <a:r>
              <a:rPr lang="ru-RU" sz="2800" b="1" i="1" dirty="0" smtClean="0"/>
              <a:t>ей друзья и все, кто мог.</a:t>
            </a:r>
            <a:br>
              <a:rPr lang="ru-RU" sz="2800" b="1" i="1" dirty="0" smtClean="0"/>
            </a:br>
            <a:r>
              <a:rPr lang="ru-RU" sz="2800" b="1" i="1" dirty="0" smtClean="0"/>
              <a:t>Но, видно, волею судьбы она попалась, </a:t>
            </a:r>
            <a:br>
              <a:rPr lang="ru-RU" sz="2800" b="1" i="1" dirty="0" smtClean="0"/>
            </a:br>
            <a:r>
              <a:rPr lang="ru-RU" sz="2800" b="1" i="1" dirty="0" smtClean="0"/>
              <a:t>Как будто смерть к ней потихоньку подобралась, </a:t>
            </a:r>
            <a:br>
              <a:rPr lang="ru-RU" sz="2800" b="1" i="1" dirty="0" smtClean="0"/>
            </a:br>
            <a:r>
              <a:rPr lang="ru-RU" sz="2800" b="1" i="1" dirty="0" smtClean="0"/>
              <a:t>И этот вечер был ее последний срок.</a:t>
            </a:r>
            <a:br>
              <a:rPr lang="ru-RU" sz="2800" b="1" i="1" dirty="0" smtClean="0"/>
            </a:br>
            <a:r>
              <a:rPr lang="ru-RU" sz="2800" b="1" i="1" dirty="0" smtClean="0"/>
              <a:t>Но поутру друзья увидели ее</a:t>
            </a:r>
            <a:br>
              <a:rPr lang="ru-RU" sz="2800" b="1" i="1" dirty="0" smtClean="0"/>
            </a:br>
            <a:r>
              <a:rPr lang="ru-RU" sz="2800" b="1" i="1" dirty="0" smtClean="0"/>
              <a:t>Не в колее, а на веселенькой полянке!</a:t>
            </a:r>
            <a:br>
              <a:rPr lang="ru-RU" sz="2800" b="1" i="1" dirty="0" smtClean="0"/>
            </a:br>
            <a:r>
              <a:rPr lang="ru-RU" sz="2800" b="1" i="1" dirty="0" smtClean="0"/>
              <a:t>- Как уцелела ты? – спросили у бедняжки…</a:t>
            </a:r>
            <a:br>
              <a:rPr lang="ru-RU" sz="2800" b="1" i="1" dirty="0" smtClean="0"/>
            </a:br>
            <a:r>
              <a:rPr lang="ru-RU" sz="2800" b="1" i="1" dirty="0" smtClean="0"/>
              <a:t>(Да что за чудо совершилось для нее!)</a:t>
            </a:r>
            <a:br>
              <a:rPr lang="ru-RU" sz="2800" b="1" i="1" dirty="0" smtClean="0"/>
            </a:br>
            <a:r>
              <a:rPr lang="ru-RU" sz="2800" b="1" i="1" dirty="0" smtClean="0"/>
              <a:t>- По колее шел грузовик и приближался…</a:t>
            </a:r>
            <a:br>
              <a:rPr lang="ru-RU" sz="2800" b="1" i="1" dirty="0" smtClean="0"/>
            </a:br>
            <a:r>
              <a:rPr lang="ru-RU" sz="2800" b="1" i="1" dirty="0" smtClean="0"/>
              <a:t>А я обязана была себя спасти,</a:t>
            </a:r>
            <a:br>
              <a:rPr lang="ru-RU" sz="2800" b="1" i="1" dirty="0" smtClean="0"/>
            </a:br>
            <a:r>
              <a:rPr lang="ru-RU" sz="2800" b="1" i="1" dirty="0" smtClean="0"/>
              <a:t>Из колеи дорожной ноги унести.</a:t>
            </a:r>
            <a:br>
              <a:rPr lang="ru-RU" sz="2800" b="1" i="1" dirty="0" smtClean="0"/>
            </a:br>
            <a:r>
              <a:rPr lang="ru-RU" sz="2800" b="1" i="1" dirty="0" smtClean="0"/>
              <a:t>Так он спасителем невольным оказался!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(Притча)</a:t>
            </a:r>
            <a:endParaRPr lang="ru-RU" sz="28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SmartArt 3" descr="http://kasugati.ru/wp-content/uploads/m-37.jpg"/>
          <p:cNvPicPr>
            <a:picLocks noGrp="1"/>
          </p:cNvPicPr>
          <p:nvPr>
            <p:ph type="dgm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3042" y="571480"/>
            <a:ext cx="6820810" cy="5740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990244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bf2.osml.ru/sites/bf2.osml.ru/files/uspeh-9-1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785918" y="785794"/>
            <a:ext cx="6080147" cy="5380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9611198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rusdemotivator.ru/uploads/posts/2011-07/1311353860_motivator-17173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" b="3232"/>
          <a:stretch/>
        </p:blipFill>
        <p:spPr bwMode="auto">
          <a:xfrm>
            <a:off x="845126" y="260648"/>
            <a:ext cx="8191369" cy="6375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9706897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Это надо знать!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ClrTx/>
              <a:buNone/>
            </a:pPr>
            <a:r>
              <a:rPr lang="ru-RU" b="1" dirty="0" smtClean="0"/>
              <a:t>Привычки, которые мешают </a:t>
            </a:r>
          </a:p>
          <a:p>
            <a:pPr marL="514350" indent="-514350" algn="ctr">
              <a:buClrTx/>
              <a:buNone/>
            </a:pPr>
            <a:r>
              <a:rPr lang="ru-RU" b="1" dirty="0" smtClean="0"/>
              <a:t>добиться успеха:</a:t>
            </a:r>
          </a:p>
          <a:p>
            <a:pPr marL="514350" indent="-514350">
              <a:buClrTx/>
              <a:buFont typeface="Wingdings" pitchFamily="2" charset="2"/>
              <a:buChar char="v"/>
            </a:pPr>
            <a:r>
              <a:rPr lang="ru-RU" i="1" dirty="0" smtClean="0"/>
              <a:t>лень</a:t>
            </a:r>
          </a:p>
          <a:p>
            <a:pPr marL="514350" indent="-514350">
              <a:buClrTx/>
              <a:buFont typeface="Wingdings" pitchFamily="2" charset="2"/>
              <a:buChar char="v"/>
            </a:pPr>
            <a:r>
              <a:rPr lang="ru-RU" i="1" dirty="0" smtClean="0"/>
              <a:t>несобранность</a:t>
            </a:r>
          </a:p>
          <a:p>
            <a:pPr marL="514350" indent="-514350">
              <a:buClrTx/>
              <a:buFont typeface="Wingdings" pitchFamily="2" charset="2"/>
              <a:buChar char="v"/>
            </a:pPr>
            <a:r>
              <a:rPr lang="ru-RU" i="1" dirty="0" smtClean="0"/>
              <a:t>невнимательность</a:t>
            </a:r>
          </a:p>
          <a:p>
            <a:pPr marL="514350" indent="-514350">
              <a:buClrTx/>
              <a:buFont typeface="Wingdings" pitchFamily="2" charset="2"/>
              <a:buChar char="v"/>
            </a:pPr>
            <a:r>
              <a:rPr lang="ru-RU" i="1" smtClean="0"/>
              <a:t>невыполнение </a:t>
            </a:r>
            <a:r>
              <a:rPr lang="ru-RU" i="1" dirty="0" smtClean="0"/>
              <a:t>домашнего задания</a:t>
            </a:r>
            <a:endParaRPr lang="ru-RU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3">
      <a:dk1>
        <a:sysClr val="windowText" lastClr="000000"/>
      </a:dk1>
      <a:lt1>
        <a:srgbClr val="FCF8EA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390</TotalTime>
  <Words>104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На пути к жизненному УСПЕХУ... </vt:lpstr>
      <vt:lpstr>Слайд 2</vt:lpstr>
      <vt:lpstr>Проблемные вопросы</vt:lpstr>
      <vt:lpstr>«Мой жизненный путь»</vt:lpstr>
      <vt:lpstr>          Лягушка</vt:lpstr>
      <vt:lpstr>Слайд 6</vt:lpstr>
      <vt:lpstr>Слайд 7</vt:lpstr>
      <vt:lpstr>Слайд 8</vt:lpstr>
      <vt:lpstr>Это надо знать!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«Что такое успех?»</dc:title>
  <dc:creator>1</dc:creator>
  <cp:lastModifiedBy>User</cp:lastModifiedBy>
  <cp:revision>57</cp:revision>
  <dcterms:created xsi:type="dcterms:W3CDTF">2013-10-22T16:02:33Z</dcterms:created>
  <dcterms:modified xsi:type="dcterms:W3CDTF">2016-01-27T17:10:11Z</dcterms:modified>
</cp:coreProperties>
</file>