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2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1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851648" cy="1828800"/>
          </a:xfrm>
        </p:spPr>
        <p:txBody>
          <a:bodyPr>
            <a:noAutofit/>
          </a:bodyPr>
          <a:lstStyle/>
          <a:p>
            <a:pPr algn="ctr"/>
            <a:endParaRPr lang="ru-RU" sz="5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Balloon1"/>
          <p:cNvPicPr/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628015">
            <a:off x="179512" y="2260322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</a:rPr>
              <a:t>Дифференцированный подход в обучении</a:t>
            </a:r>
            <a:endParaRPr lang="ru-RU" sz="54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Преподаватель физики и информатики: Антипина Ксения Викторовна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Перед современной школой поставлена задача усиления развивающей и воспитывающей функций обучения, которые требуют постоянного совершенствования организационных форм учебного процесса. Сочетание индивидуальных и коллективных форм учебно-познавательной деятельности учащихся создает условия для активизации их самостоятельной деятельности и тем самым способствует всестороннему развитию и успешному обучению каждого учащегося.</a:t>
            </a:r>
          </a:p>
          <a:p>
            <a:pPr>
              <a:buNone/>
            </a:pPr>
            <a:r>
              <a:rPr lang="ru-RU" dirty="0" smtClean="0"/>
              <a:t>Вопрос о дифференциации обучения встает на государственном уровне, при разработке программ. В последних сформированы дифференцированные требования к знаниям, умениям и навыкам учащегося по основному и вспомогательному материалу.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Уровневая дифференциация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Важнейшим видом дифференциации при обучении во всех классах становится уровневая дифференциация.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Особенности: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дифференциация требований к знаниям и умениям учащихся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Явное выделение уровня обязательной подготовки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Достаточная нижняя граница усвоения материала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Учащиеся имеют право самостоятельно выбирать уровень усвоения, который соответствует их потребностям, интересам и способностям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5" name="Рисунок 4" descr="пишет на дос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92750"/>
            <a:ext cx="2057400" cy="136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41764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Необходимость организации индивидуальной и групповой форм деятельности учащихся на уроке следует из требований развивающего характера обучения и принципа индивидуального подхода к каждому учащемуся с целью максимального его развития.</a:t>
            </a:r>
            <a:endParaRPr lang="ru-RU" sz="3600" dirty="0"/>
          </a:p>
        </p:txBody>
      </p:sp>
      <p:pic>
        <p:nvPicPr>
          <p:cNvPr id="4" name="Рисунок 3" descr="20sma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6672"/>
            <a:ext cx="1905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дифференцированной формы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Для группы А и В: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расширение и углубление знаний, умений решать задачи повышенной трудности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развитие устойчивого интереса к предмету, углубление представлений о роли предмета в науке и технике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Развитие умения самостоятельно работать с учебной и научно-популярной литературой</a:t>
            </a:r>
            <a:endParaRPr lang="ru-RU" dirty="0"/>
          </a:p>
        </p:txBody>
      </p:sp>
      <p:pic>
        <p:nvPicPr>
          <p:cNvPr id="4" name="Рисунок 3" descr="лд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4488" y="4437112"/>
            <a:ext cx="2449512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Для группы С: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повторение и ликвидация пробелов, актуализация знаний для успешной работы при изучении новой темы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Формирование навыков учебного труда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Доведение учащихся до хорошего уровня усвоения знаний т способов деятельности</a:t>
            </a:r>
            <a:endParaRPr lang="ru-RU" dirty="0"/>
          </a:p>
        </p:txBody>
      </p:sp>
      <p:pic>
        <p:nvPicPr>
          <p:cNvPr id="4" name="Рисунок 3" descr="vkids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149080"/>
            <a:ext cx="1203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Для группы </a:t>
            </a:r>
            <a:r>
              <a:rPr lang="en-US" u="sng" dirty="0" smtClean="0"/>
              <a:t>D</a:t>
            </a:r>
            <a:r>
              <a:rPr lang="ru-RU" u="sng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Ликвидация пробелов в знаниях и умениях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</a:t>
            </a:r>
            <a:r>
              <a:rPr lang="ru-RU" dirty="0" smtClean="0"/>
              <a:t>обуждение  интереса к предмету путем использования игровых элементов, занимательных и логических задач, наряду с систематической организацией самостоятельной работы учащегося на уроке и дома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Доведение учащихся до минимального уровня усвоения знаний и способов деятельности</a:t>
            </a:r>
            <a:endParaRPr lang="ru-RU" dirty="0"/>
          </a:p>
        </p:txBody>
      </p:sp>
      <p:pic>
        <p:nvPicPr>
          <p:cNvPr id="5" name="Содержимое 4" descr="STACK2_thumb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869160"/>
            <a:ext cx="201622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Сегодня каждый учитель использует дифференцированный подход в своей работе. Ведь именно такой подход способствует психологическому комфорту ученика в школе, формирует у него чувство уважения к себе и к окружающим людям, вырабатывает ответственность к принятию решений.</a:t>
            </a:r>
          </a:p>
          <a:p>
            <a:pPr>
              <a:buNone/>
            </a:pPr>
            <a:r>
              <a:rPr lang="ru-RU" dirty="0" smtClean="0"/>
              <a:t>Умение учителя найти подход к каждому ученику иногда отражается не только на учебе, но и на судьбах отдельных учеников.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9744" y="4149080"/>
            <a:ext cx="2304256" cy="2708920"/>
          </a:xfrm>
          <a:prstGeom prst="rect">
            <a:avLst/>
          </a:prstGeom>
          <a:noFill/>
          <a:ln w="38100">
            <a:solidFill>
              <a:srgbClr val="FDFDFD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chol5"/>
          <p:cNvPicPr>
            <a:picLocks noGrp="1"/>
          </p:cNvPicPr>
          <p:nvPr>
            <p:ph idx="1"/>
          </p:nvPr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3933056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</a:rPr>
              <a:t>Спасибо за внимание!!!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363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Уровневая дифференциация</vt:lpstr>
      <vt:lpstr>Необходимость организации индивидуальной и групповой форм деятельности учащихся на уроке следует из требований развивающего характера обучения и принципа индивидуального подхода к каждому учащемуся с целью максимального его развития.</vt:lpstr>
      <vt:lpstr>Цели дифференцированной формы обучения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Дифференцированный подход в преподавании физики</dc:title>
  <dc:creator>ксюша</dc:creator>
  <cp:lastModifiedBy>ксюша</cp:lastModifiedBy>
  <cp:revision>8</cp:revision>
  <dcterms:created xsi:type="dcterms:W3CDTF">2013-05-12T06:01:56Z</dcterms:created>
  <dcterms:modified xsi:type="dcterms:W3CDTF">2013-05-12T12:16:40Z</dcterms:modified>
</cp:coreProperties>
</file>