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7" r:id="rId4"/>
    <p:sldId id="261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115091-3C48-4C8F-9D8A-0E47B283420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97DE7E-9E8D-4C30-921D-3BBADB861E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771800" y="2420888"/>
            <a:ext cx="6120680" cy="8640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английского языка МБОУ «Старо-</a:t>
            </a:r>
            <a:r>
              <a:rPr lang="ru-RU" dirty="0" err="1" smtClean="0"/>
              <a:t>Тинчалинская</a:t>
            </a:r>
            <a:r>
              <a:rPr lang="ru-RU" dirty="0" smtClean="0"/>
              <a:t> ООШ </a:t>
            </a:r>
            <a:r>
              <a:rPr lang="ru-RU" dirty="0" err="1" smtClean="0"/>
              <a:t>Буинского</a:t>
            </a:r>
            <a:r>
              <a:rPr lang="ru-RU" dirty="0" smtClean="0"/>
              <a:t> муниципального района РТ»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175351" cy="1584176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Коваленко</a:t>
            </a:r>
            <a:r>
              <a:rPr lang="ru-RU" sz="4000" dirty="0" smtClean="0"/>
              <a:t> </a:t>
            </a:r>
            <a:r>
              <a:rPr lang="ru-RU" dirty="0" smtClean="0"/>
              <a:t>Юлия</a:t>
            </a:r>
            <a:r>
              <a:rPr lang="ru-RU" sz="4000" dirty="0" smtClean="0"/>
              <a:t>   </a:t>
            </a:r>
            <a:br>
              <a:rPr lang="ru-RU" sz="4000" dirty="0" smtClean="0"/>
            </a:br>
            <a:r>
              <a:rPr lang="ru-RU" sz="4000" dirty="0" smtClean="0"/>
              <a:t>  </a:t>
            </a:r>
            <a:r>
              <a:rPr lang="en-US" sz="4000" smtClean="0"/>
              <a:t>    </a:t>
            </a:r>
            <a:r>
              <a:rPr lang="ru-RU" sz="4000" smtClean="0"/>
              <a:t> </a:t>
            </a:r>
            <a:r>
              <a:rPr lang="ru-RU" dirty="0" smtClean="0"/>
              <a:t>Николаевна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3717032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Учитель лишь тогда учитель,</a:t>
            </a:r>
          </a:p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когда не забывает, </a:t>
            </a:r>
          </a:p>
          <a:p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то он ученик.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208823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3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08720"/>
            <a:ext cx="586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Профессиональная карта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Фамилия: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Коваленко</a:t>
            </a:r>
          </a:p>
          <a:p>
            <a:r>
              <a:rPr lang="ru-RU" dirty="0" smtClean="0"/>
              <a:t>Имя: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Юлия</a:t>
            </a:r>
          </a:p>
          <a:p>
            <a:r>
              <a:rPr lang="ru-RU" dirty="0" smtClean="0"/>
              <a:t>Отчество: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Николаевна</a:t>
            </a:r>
          </a:p>
          <a:p>
            <a:r>
              <a:rPr lang="ru-RU" dirty="0" smtClean="0"/>
              <a:t>Гражданство: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Украина</a:t>
            </a:r>
          </a:p>
          <a:p>
            <a:r>
              <a:rPr lang="ru-RU" dirty="0" smtClean="0"/>
              <a:t>Образование: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Горловский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государственный педагогический институт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      иностранных языков</a:t>
            </a:r>
          </a:p>
          <a:p>
            <a:r>
              <a:rPr lang="ru-RU" dirty="0" smtClean="0"/>
              <a:t>Педагогический стаж: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 год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/>
              <a:t>Мои достижения: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бладатель гранта «Наш Новый Учитель 2016», участник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нлайн программы обучения татарскому языку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Теле», участник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районных семинаров в рамках введения и реализации ФГОС ООО, участник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нлайн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вебинаров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заочных блиц-турниров «Новый Урок 2015», 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Мультитест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2015»,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Олимпус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2015»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63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749"/>
            <a:ext cx="2051720" cy="2664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0750"/>
            <a:ext cx="2160240" cy="26642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0750"/>
            <a:ext cx="2205431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40968"/>
            <a:ext cx="2232248" cy="29969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30" y="3143094"/>
            <a:ext cx="3298704" cy="31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0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76470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 Методическая тема: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816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Формирование навыков межкультурной коммуникации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как средство повышения качества преподавания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иностранного языка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2996952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Обучение любому языку неразрывно связано с культурой страны изучаемого языка, можно говорить об изучении иностранного языка в школе как о феномене </a:t>
            </a:r>
            <a:r>
              <a:rPr lang="ru-RU" dirty="0" smtClean="0"/>
              <a:t>поликультурного </a:t>
            </a:r>
            <a:r>
              <a:rPr lang="ru-RU" dirty="0"/>
              <a:t>образования. Современному обществу требуются уже не просто люди, владеющие иностранным языком, а гораздо шире - специалисты по международному и межкультурному общению. Поэтому, в современных условиях преподавание иностранного языка предполагает не только обучение говорению, чтению и письму, а в большей степени это процесс обучения межкультурному диалогу.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55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8466" y="548680"/>
            <a:ext cx="3919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Мое учительское кредо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9913" y="1926811"/>
            <a:ext cx="49685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Если учитель имеет только любовь к делу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он будет хороший учитель.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Если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учитель имеет только любовь к ученику,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отец, мать,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он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будет лучше того учителя,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который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прочел все книги, но не имеет любви ни к делу, ни к ученикам. Если учитель соединяет в себе любовь к делу и к ученикам, он - совершенный учитель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Л.Н.Толстой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28" y="141732"/>
            <a:ext cx="3172968" cy="65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7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829" y="692696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Мои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планы на будущее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1202" y="1361700"/>
            <a:ext cx="78692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Разработать </a:t>
            </a:r>
            <a:r>
              <a:rPr lang="ru-RU" dirty="0"/>
              <a:t>и провести и открытые уроки по собственным, новаторским технологиям.</a:t>
            </a:r>
          </a:p>
          <a:p>
            <a:pPr lvl="0"/>
            <a:r>
              <a:rPr lang="ru-RU" dirty="0" smtClean="0"/>
              <a:t>2. </a:t>
            </a:r>
            <a:r>
              <a:rPr lang="ru-RU" dirty="0"/>
              <a:t>С</a:t>
            </a:r>
            <a:r>
              <a:rPr lang="ru-RU" dirty="0" smtClean="0"/>
              <a:t>оздать </a:t>
            </a:r>
            <a:r>
              <a:rPr lang="ru-RU" dirty="0"/>
              <a:t>комплекты педагогических разработок с применением новых </a:t>
            </a:r>
            <a:r>
              <a:rPr lang="ru-RU" dirty="0" smtClean="0"/>
              <a:t>технологий.</a:t>
            </a:r>
            <a:endParaRPr lang="ru-RU" dirty="0"/>
          </a:p>
          <a:p>
            <a:pPr lvl="0"/>
            <a:r>
              <a:rPr lang="ru-RU" dirty="0" smtClean="0"/>
              <a:t>3. Периодически </a:t>
            </a:r>
            <a:r>
              <a:rPr lang="ru-RU" dirty="0"/>
              <a:t>проводить самоанализ своей профессиональной деятельности, отчитываться о результатах работы над темой на МО и педсоветах.</a:t>
            </a:r>
          </a:p>
          <a:p>
            <a:pPr lvl="0"/>
            <a:r>
              <a:rPr lang="ru-RU" dirty="0" smtClean="0"/>
              <a:t>4. Разработать </a:t>
            </a:r>
            <a:r>
              <a:rPr lang="ru-RU" dirty="0"/>
              <a:t>дидактические материалы, тесты, видео пособия, способствующие личностно-ориентированному подходу в изучении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5. Подготовить учащихся для участия в районных, муниципальных, городских олимпиадах, конкурсах, конференциях.</a:t>
            </a:r>
          </a:p>
          <a:p>
            <a:pPr lvl="0"/>
            <a:r>
              <a:rPr lang="ru-RU" dirty="0" smtClean="0"/>
              <a:t>6. Принимать активное участие в семинарах, онлайн-программах, </a:t>
            </a:r>
            <a:r>
              <a:rPr lang="ru-RU" dirty="0" err="1" smtClean="0"/>
              <a:t>вебинарах</a:t>
            </a:r>
            <a:r>
              <a:rPr lang="ru-RU" dirty="0" smtClean="0"/>
              <a:t> по повышению своего педагогического </a:t>
            </a:r>
            <a:r>
              <a:rPr lang="ru-RU" smtClean="0"/>
              <a:t>мастерства.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6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19" y="528189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Я - Учитель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1025635"/>
            <a:ext cx="466506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Профессиям потерян счет:</a:t>
            </a:r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Конструктор, агроном, водитель…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Меня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одна всю жизнь влечет-</a:t>
            </a:r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Мое призвание-учитель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…Едва осенний сад поник,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И лист резной к ногам ложится,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Мой каждый новый ученик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Как чистая моя страница.</a:t>
            </a:r>
          </a:p>
          <a:p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Они- мой сотканный венок,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И все по-своему любимы.</a:t>
            </a:r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Ребята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– Школа -Педагог-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В моей судьбе неразделимы.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Судьба их завтрашнего дня,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Где каждый сам её строитель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Сейчас зависит от меня: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Ведь я- наставник и учитель.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59021"/>
            <a:ext cx="2232248" cy="562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924944"/>
            <a:ext cx="7293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внимание.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</TotalTime>
  <Words>472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Коваленко Юлия           Николаевна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24</cp:revision>
  <dcterms:created xsi:type="dcterms:W3CDTF">2016-02-03T09:45:32Z</dcterms:created>
  <dcterms:modified xsi:type="dcterms:W3CDTF">2016-02-05T18:29:39Z</dcterms:modified>
</cp:coreProperties>
</file>