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8" r:id="rId3"/>
    <p:sldId id="257" r:id="rId4"/>
    <p:sldId id="266" r:id="rId5"/>
    <p:sldId id="265" r:id="rId6"/>
    <p:sldId id="269" r:id="rId7"/>
    <p:sldId id="258" r:id="rId8"/>
    <p:sldId id="259" r:id="rId9"/>
    <p:sldId id="27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C3EC7-BF13-4E9F-AEE1-38720FB8F13D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9F425-7A29-4138-8D97-7A7A8CD92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F425-7A29-4138-8D97-7A7A8CD92E3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80D-06EE-4CD2-A4C9-A55287D6564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726B-2DCD-472B-9067-62B1C97A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80D-06EE-4CD2-A4C9-A55287D6564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726B-2DCD-472B-9067-62B1C97A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80D-06EE-4CD2-A4C9-A55287D6564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726B-2DCD-472B-9067-62B1C97A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80D-06EE-4CD2-A4C9-A55287D6564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726B-2DCD-472B-9067-62B1C97A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80D-06EE-4CD2-A4C9-A55287D6564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726B-2DCD-472B-9067-62B1C97A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80D-06EE-4CD2-A4C9-A55287D6564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726B-2DCD-472B-9067-62B1C97A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80D-06EE-4CD2-A4C9-A55287D6564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726B-2DCD-472B-9067-62B1C97A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80D-06EE-4CD2-A4C9-A55287D6564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726B-2DCD-472B-9067-62B1C97A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80D-06EE-4CD2-A4C9-A55287D6564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726B-2DCD-472B-9067-62B1C97A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80D-06EE-4CD2-A4C9-A55287D6564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726B-2DCD-472B-9067-62B1C97A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0080D-06EE-4CD2-A4C9-A55287D6564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0726B-2DCD-472B-9067-62B1C97A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080D-06EE-4CD2-A4C9-A55287D65644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0726B-2DCD-472B-9067-62B1C97AF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30425"/>
            <a:ext cx="7743852" cy="1727203"/>
          </a:xfrm>
        </p:spPr>
        <p:txBody>
          <a:bodyPr/>
          <a:lstStyle/>
          <a:p>
            <a:r>
              <a:rPr lang="ru-RU" dirty="0" err="1" smtClean="0"/>
              <a:t>прр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F:\изображ. осени\55dbb71360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87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714620"/>
            <a:ext cx="7085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Прогулка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осенний лес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изображ. осени\get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изображ. осени\img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изображ. осени\kak-odet-rebenka-osenju-osennjaja-odezhda-dlja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142900"/>
            <a:ext cx="9429784" cy="721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изображ. осени\kl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картинки для открыт занятия\zolotaya-osen-foto-kartinki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картинки для открыт занятия\post-201306-12390022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картинки для открыт занятия\16687-1u.p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8286808" cy="5825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картинки для открыт занятия\75475396_3019244_tuchk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F:\изображ. осени\313964118e256e7913c2c35c5d93ca5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-33536"/>
            <a:ext cx="9144001" cy="6891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</Words>
  <Application>Microsoft Office PowerPoint</Application>
  <PresentationFormat>Экран (4:3)</PresentationFormat>
  <Paragraphs>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4</cp:revision>
  <dcterms:created xsi:type="dcterms:W3CDTF">2015-11-15T15:06:06Z</dcterms:created>
  <dcterms:modified xsi:type="dcterms:W3CDTF">2015-11-15T15:39:22Z</dcterms:modified>
</cp:coreProperties>
</file>