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32" autoAdjust="0"/>
    <p:restoredTop sz="94660"/>
  </p:normalViewPr>
  <p:slideViewPr>
    <p:cSldViewPr>
      <p:cViewPr>
        <p:scale>
          <a:sx n="64" d="100"/>
          <a:sy n="64" d="100"/>
        </p:scale>
        <p:origin x="-95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14EF9F-AF6D-4B76-9A02-4FD1D9722A5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EBF543-7859-41FB-8891-30FC8E44EDDB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400" dirty="0" smtClean="0">
              <a:solidFill>
                <a:schemeClr val="tx1"/>
              </a:solidFill>
            </a:rPr>
            <a:t>стимулируют интерес учащихся  к  изучению ИЯ </a:t>
          </a:r>
          <a:endParaRPr lang="ru-RU" sz="2400" dirty="0">
            <a:solidFill>
              <a:schemeClr val="tx1"/>
            </a:solidFill>
          </a:endParaRPr>
        </a:p>
      </dgm:t>
    </dgm:pt>
    <dgm:pt modelId="{3CC8AE19-0C18-44FD-8BE7-3438926898AA}" type="parTrans" cxnId="{CF925879-9314-43C4-9285-2574F8D91427}">
      <dgm:prSet/>
      <dgm:spPr/>
      <dgm:t>
        <a:bodyPr/>
        <a:lstStyle/>
        <a:p>
          <a:endParaRPr lang="ru-RU"/>
        </a:p>
      </dgm:t>
    </dgm:pt>
    <dgm:pt modelId="{546CEDFC-7ED0-47F2-A968-657461FA277F}" type="sibTrans" cxnId="{CF925879-9314-43C4-9285-2574F8D91427}">
      <dgm:prSet/>
      <dgm:spPr/>
      <dgm:t>
        <a:bodyPr/>
        <a:lstStyle/>
        <a:p>
          <a:endParaRPr lang="ru-RU"/>
        </a:p>
      </dgm:t>
    </dgm:pt>
    <dgm:pt modelId="{A1984A94-5D88-4824-94BF-7809099A7BA1}" type="pres">
      <dgm:prSet presAssocID="{3C14EF9F-AF6D-4B76-9A02-4FD1D9722A5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7BA077-1675-41FB-B41A-6182AF5415ED}" type="pres">
      <dgm:prSet presAssocID="{F9EBF543-7859-41FB-8891-30FC8E44EDDB}" presName="node" presStyleLbl="node1" presStyleIdx="0" presStyleCnt="1" custScaleX="1210044" custRadScaleRad="100026" custRadScaleInc="363">
        <dgm:presLayoutVars>
          <dgm:bulletEnabled val="1"/>
        </dgm:presLayoutVars>
      </dgm:prSet>
      <dgm:spPr>
        <a:prstGeom prst="round1Rect">
          <a:avLst/>
        </a:prstGeom>
      </dgm:spPr>
      <dgm:t>
        <a:bodyPr/>
        <a:lstStyle/>
        <a:p>
          <a:endParaRPr lang="ru-RU"/>
        </a:p>
      </dgm:t>
    </dgm:pt>
  </dgm:ptLst>
  <dgm:cxnLst>
    <dgm:cxn modelId="{F0BE7662-28E5-4793-A2C6-A0C809CE054D}" type="presOf" srcId="{F9EBF543-7859-41FB-8891-30FC8E44EDDB}" destId="{407BA077-1675-41FB-B41A-6182AF5415ED}" srcOrd="0" destOrd="0" presId="urn:microsoft.com/office/officeart/2005/8/layout/cycle2"/>
    <dgm:cxn modelId="{E0C3CD86-83A2-41D4-BA67-F4B8FC068F67}" type="presOf" srcId="{3C14EF9F-AF6D-4B76-9A02-4FD1D9722A51}" destId="{A1984A94-5D88-4824-94BF-7809099A7BA1}" srcOrd="0" destOrd="0" presId="urn:microsoft.com/office/officeart/2005/8/layout/cycle2"/>
    <dgm:cxn modelId="{CF925879-9314-43C4-9285-2574F8D91427}" srcId="{3C14EF9F-AF6D-4B76-9A02-4FD1D9722A51}" destId="{F9EBF543-7859-41FB-8891-30FC8E44EDDB}" srcOrd="0" destOrd="0" parTransId="{3CC8AE19-0C18-44FD-8BE7-3438926898AA}" sibTransId="{546CEDFC-7ED0-47F2-A968-657461FA277F}"/>
    <dgm:cxn modelId="{D077D789-571B-4D23-8E0C-D57FB43BDF26}" type="presParOf" srcId="{A1984A94-5D88-4824-94BF-7809099A7BA1}" destId="{407BA077-1675-41FB-B41A-6182AF5415E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9FC9F4-0AEC-4A7C-BAE5-0470ED8609F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78956B-670C-4575-B049-F0BD90044C35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400" dirty="0" smtClean="0">
              <a:solidFill>
                <a:schemeClr val="tx1"/>
              </a:solidFill>
            </a:rPr>
            <a:t>способствуют развитию познавательного и  коммуникативного интереса </a:t>
          </a:r>
          <a:endParaRPr lang="ru-RU" sz="2400" dirty="0">
            <a:solidFill>
              <a:schemeClr val="tx1"/>
            </a:solidFill>
          </a:endParaRPr>
        </a:p>
      </dgm:t>
    </dgm:pt>
    <dgm:pt modelId="{3DBDB073-2359-43EA-881E-E98665F5E1BC}" type="parTrans" cxnId="{5EE06808-74E3-47CC-B64E-4DC083148CE8}">
      <dgm:prSet/>
      <dgm:spPr/>
      <dgm:t>
        <a:bodyPr/>
        <a:lstStyle/>
        <a:p>
          <a:endParaRPr lang="ru-RU"/>
        </a:p>
      </dgm:t>
    </dgm:pt>
    <dgm:pt modelId="{45BA6E02-0749-4D0D-A030-796D8FC910F2}" type="sibTrans" cxnId="{5EE06808-74E3-47CC-B64E-4DC083148CE8}">
      <dgm:prSet/>
      <dgm:spPr/>
      <dgm:t>
        <a:bodyPr/>
        <a:lstStyle/>
        <a:p>
          <a:endParaRPr lang="ru-RU"/>
        </a:p>
      </dgm:t>
    </dgm:pt>
    <dgm:pt modelId="{980626E2-EB1F-43B8-A98C-E483EA72BAFC}" type="pres">
      <dgm:prSet presAssocID="{129FC9F4-0AEC-4A7C-BAE5-0470ED8609F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5F37E-3C52-48F3-BB65-C3A1F6F461A8}" type="pres">
      <dgm:prSet presAssocID="{F978956B-670C-4575-B049-F0BD90044C35}" presName="node" presStyleLbl="node1" presStyleIdx="0" presStyleCnt="1" custScaleX="757116" custRadScaleRad="97841" custRadScaleInc="1">
        <dgm:presLayoutVars>
          <dgm:bulletEnabled val="1"/>
        </dgm:presLayoutVars>
      </dgm:prSet>
      <dgm:spPr>
        <a:prstGeom prst="round1Rect">
          <a:avLst/>
        </a:prstGeom>
      </dgm:spPr>
      <dgm:t>
        <a:bodyPr/>
        <a:lstStyle/>
        <a:p>
          <a:endParaRPr lang="ru-RU"/>
        </a:p>
      </dgm:t>
    </dgm:pt>
  </dgm:ptLst>
  <dgm:cxnLst>
    <dgm:cxn modelId="{5EE06808-74E3-47CC-B64E-4DC083148CE8}" srcId="{129FC9F4-0AEC-4A7C-BAE5-0470ED8609F9}" destId="{F978956B-670C-4575-B049-F0BD90044C35}" srcOrd="0" destOrd="0" parTransId="{3DBDB073-2359-43EA-881E-E98665F5E1BC}" sibTransId="{45BA6E02-0749-4D0D-A030-796D8FC910F2}"/>
    <dgm:cxn modelId="{645F77D1-6337-4C9C-AB05-D76D4B0222E5}" type="presOf" srcId="{F978956B-670C-4575-B049-F0BD90044C35}" destId="{7835F37E-3C52-48F3-BB65-C3A1F6F461A8}" srcOrd="0" destOrd="0" presId="urn:microsoft.com/office/officeart/2005/8/layout/cycle2"/>
    <dgm:cxn modelId="{E8F3773A-09E5-4478-9E0D-5764BCAB7E34}" type="presOf" srcId="{129FC9F4-0AEC-4A7C-BAE5-0470ED8609F9}" destId="{980626E2-EB1F-43B8-A98C-E483EA72BAFC}" srcOrd="0" destOrd="0" presId="urn:microsoft.com/office/officeart/2005/8/layout/cycle2"/>
    <dgm:cxn modelId="{29C7FCD0-A6D5-4C34-8C1C-7C3766725F2A}" type="presParOf" srcId="{980626E2-EB1F-43B8-A98C-E483EA72BAFC}" destId="{7835F37E-3C52-48F3-BB65-C3A1F6F461A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B4B208-E2D2-412A-8BC9-E1FF3D7A734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74724F-DC73-4B09-93DB-5F7750449EE8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400" dirty="0" smtClean="0">
              <a:solidFill>
                <a:schemeClr val="tx1"/>
              </a:solidFill>
            </a:rPr>
            <a:t>стремление к самостоятельной работе по овладению иностранным языком как на уроке, так и во внеурочное время </a:t>
          </a:r>
          <a:endParaRPr lang="ru-RU" sz="2400" dirty="0">
            <a:solidFill>
              <a:schemeClr val="tx1"/>
            </a:solidFill>
          </a:endParaRPr>
        </a:p>
      </dgm:t>
    </dgm:pt>
    <dgm:pt modelId="{C2836BD0-A08B-4365-ADD2-410C989B234B}" type="parTrans" cxnId="{F6259173-BE71-4E12-9B0C-D3B977BB3AF2}">
      <dgm:prSet/>
      <dgm:spPr/>
      <dgm:t>
        <a:bodyPr/>
        <a:lstStyle/>
        <a:p>
          <a:endParaRPr lang="ru-RU"/>
        </a:p>
      </dgm:t>
    </dgm:pt>
    <dgm:pt modelId="{45B57CCC-FCCD-4B30-B71B-C60F6160451E}" type="sibTrans" cxnId="{F6259173-BE71-4E12-9B0C-D3B977BB3AF2}">
      <dgm:prSet/>
      <dgm:spPr/>
      <dgm:t>
        <a:bodyPr/>
        <a:lstStyle/>
        <a:p>
          <a:endParaRPr lang="ru-RU"/>
        </a:p>
      </dgm:t>
    </dgm:pt>
    <dgm:pt modelId="{C18CB5EF-149E-4881-AC05-E420444A82A7}" type="pres">
      <dgm:prSet presAssocID="{B3B4B208-E2D2-412A-8BC9-E1FF3D7A734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AA1D8D-9B75-4471-93CB-5532AF572665}" type="pres">
      <dgm:prSet presAssocID="{5574724F-DC73-4B09-93DB-5F7750449EE8}" presName="node" presStyleLbl="node1" presStyleIdx="0" presStyleCnt="1" custScaleX="668189" custScaleY="91888" custRadScaleRad="100592" custRadScaleInc="706">
        <dgm:presLayoutVars>
          <dgm:bulletEnabled val="1"/>
        </dgm:presLayoutVars>
      </dgm:prSet>
      <dgm:spPr>
        <a:prstGeom prst="round1Rect">
          <a:avLst/>
        </a:prstGeom>
      </dgm:spPr>
      <dgm:t>
        <a:bodyPr/>
        <a:lstStyle/>
        <a:p>
          <a:endParaRPr lang="ru-RU"/>
        </a:p>
      </dgm:t>
    </dgm:pt>
  </dgm:ptLst>
  <dgm:cxnLst>
    <dgm:cxn modelId="{F6259173-BE71-4E12-9B0C-D3B977BB3AF2}" srcId="{B3B4B208-E2D2-412A-8BC9-E1FF3D7A7340}" destId="{5574724F-DC73-4B09-93DB-5F7750449EE8}" srcOrd="0" destOrd="0" parTransId="{C2836BD0-A08B-4365-ADD2-410C989B234B}" sibTransId="{45B57CCC-FCCD-4B30-B71B-C60F6160451E}"/>
    <dgm:cxn modelId="{DFD18C76-91BF-49AA-9A3E-CFAB24955421}" type="presOf" srcId="{5574724F-DC73-4B09-93DB-5F7750449EE8}" destId="{21AA1D8D-9B75-4471-93CB-5532AF572665}" srcOrd="0" destOrd="0" presId="urn:microsoft.com/office/officeart/2005/8/layout/cycle2"/>
    <dgm:cxn modelId="{5D663546-D056-4681-B2B9-4C6933217568}" type="presOf" srcId="{B3B4B208-E2D2-412A-8BC9-E1FF3D7A7340}" destId="{C18CB5EF-149E-4881-AC05-E420444A82A7}" srcOrd="0" destOrd="0" presId="urn:microsoft.com/office/officeart/2005/8/layout/cycle2"/>
    <dgm:cxn modelId="{54736462-157B-4615-8F4C-9D0E95E7B71B}" type="presParOf" srcId="{C18CB5EF-149E-4881-AC05-E420444A82A7}" destId="{21AA1D8D-9B75-4471-93CB-5532AF57266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B9AB70-34C9-45CB-A3FB-3619FF64269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9D5673-84C5-4F48-A1C8-608508D2E9CA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400" dirty="0" smtClean="0">
              <a:solidFill>
                <a:schemeClr val="tx1"/>
              </a:solidFill>
            </a:rPr>
            <a:t>позволяют дифференцировать обучение и служат одним учащимся для ликвидации пробелов в знаниях, а другим для расширения своих знаний</a:t>
          </a:r>
          <a:r>
            <a:rPr lang="ru-RU" sz="2400" dirty="0" smtClean="0"/>
            <a:t>, </a:t>
          </a:r>
          <a:endParaRPr lang="ru-RU" sz="2400" dirty="0"/>
        </a:p>
      </dgm:t>
    </dgm:pt>
    <dgm:pt modelId="{606A14AA-E07B-4A7A-9B2F-3ACF75387A47}" type="parTrans" cxnId="{CD2621C3-79DE-4A0D-AFB0-052601303E6D}">
      <dgm:prSet/>
      <dgm:spPr/>
      <dgm:t>
        <a:bodyPr/>
        <a:lstStyle/>
        <a:p>
          <a:endParaRPr lang="ru-RU"/>
        </a:p>
      </dgm:t>
    </dgm:pt>
    <dgm:pt modelId="{CEA7C88A-4522-4DA8-8186-193B030247FF}" type="sibTrans" cxnId="{CD2621C3-79DE-4A0D-AFB0-052601303E6D}">
      <dgm:prSet/>
      <dgm:spPr/>
      <dgm:t>
        <a:bodyPr/>
        <a:lstStyle/>
        <a:p>
          <a:endParaRPr lang="ru-RU"/>
        </a:p>
      </dgm:t>
    </dgm:pt>
    <dgm:pt modelId="{8669DE58-10C8-4939-9F0F-92715A9687EE}" type="pres">
      <dgm:prSet presAssocID="{CBB9AB70-34C9-45CB-A3FB-3619FF64269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043632-7ECE-4058-85E3-21DEEBD728EB}" type="pres">
      <dgm:prSet presAssocID="{B49D5673-84C5-4F48-A1C8-608508D2E9CA}" presName="node" presStyleLbl="node1" presStyleIdx="0" presStyleCnt="1" custScaleX="894323">
        <dgm:presLayoutVars>
          <dgm:bulletEnabled val="1"/>
        </dgm:presLayoutVars>
      </dgm:prSet>
      <dgm:spPr>
        <a:prstGeom prst="round1Rect">
          <a:avLst/>
        </a:prstGeom>
      </dgm:spPr>
      <dgm:t>
        <a:bodyPr/>
        <a:lstStyle/>
        <a:p>
          <a:endParaRPr lang="ru-RU"/>
        </a:p>
      </dgm:t>
    </dgm:pt>
  </dgm:ptLst>
  <dgm:cxnLst>
    <dgm:cxn modelId="{12705F42-69F2-4371-A76C-E55D629E9B1D}" type="presOf" srcId="{CBB9AB70-34C9-45CB-A3FB-3619FF64269B}" destId="{8669DE58-10C8-4939-9F0F-92715A9687EE}" srcOrd="0" destOrd="0" presId="urn:microsoft.com/office/officeart/2005/8/layout/cycle2"/>
    <dgm:cxn modelId="{3C4985BF-0B5F-4A5C-93C2-E14079513F13}" type="presOf" srcId="{B49D5673-84C5-4F48-A1C8-608508D2E9CA}" destId="{F4043632-7ECE-4058-85E3-21DEEBD728EB}" srcOrd="0" destOrd="0" presId="urn:microsoft.com/office/officeart/2005/8/layout/cycle2"/>
    <dgm:cxn modelId="{CD2621C3-79DE-4A0D-AFB0-052601303E6D}" srcId="{CBB9AB70-34C9-45CB-A3FB-3619FF64269B}" destId="{B49D5673-84C5-4F48-A1C8-608508D2E9CA}" srcOrd="0" destOrd="0" parTransId="{606A14AA-E07B-4A7A-9B2F-3ACF75387A47}" sibTransId="{CEA7C88A-4522-4DA8-8186-193B030247FF}"/>
    <dgm:cxn modelId="{C9A26F50-6633-4099-8BA6-4CFD372B7F24}" type="presParOf" srcId="{8669DE58-10C8-4939-9F0F-92715A9687EE}" destId="{F4043632-7ECE-4058-85E3-21DEEBD728E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1F8A60-8762-445C-B913-3B914DEB72F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3636A5-0E72-4903-91DB-E3E607397418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400" dirty="0" smtClean="0">
              <a:solidFill>
                <a:schemeClr val="tx1"/>
              </a:solidFill>
            </a:rPr>
            <a:t>способствуют более глубокому и осознанному восприятию нового материала </a:t>
          </a:r>
          <a:endParaRPr lang="ru-RU" sz="2400" dirty="0">
            <a:solidFill>
              <a:schemeClr val="tx1"/>
            </a:solidFill>
          </a:endParaRPr>
        </a:p>
      </dgm:t>
    </dgm:pt>
    <dgm:pt modelId="{9816A6E4-F25C-4605-920B-F157B935C29D}" type="parTrans" cxnId="{868BCF4D-FE80-45CC-8946-05B5F05D4A0B}">
      <dgm:prSet/>
      <dgm:spPr/>
      <dgm:t>
        <a:bodyPr/>
        <a:lstStyle/>
        <a:p>
          <a:endParaRPr lang="ru-RU"/>
        </a:p>
      </dgm:t>
    </dgm:pt>
    <dgm:pt modelId="{A6016F59-732F-4CC1-B806-693720615381}" type="sibTrans" cxnId="{868BCF4D-FE80-45CC-8946-05B5F05D4A0B}">
      <dgm:prSet/>
      <dgm:spPr/>
      <dgm:t>
        <a:bodyPr/>
        <a:lstStyle/>
        <a:p>
          <a:endParaRPr lang="ru-RU"/>
        </a:p>
      </dgm:t>
    </dgm:pt>
    <dgm:pt modelId="{1064D976-233D-4B81-967C-05210DC803A6}" type="pres">
      <dgm:prSet presAssocID="{C81F8A60-8762-445C-B913-3B914DEB72F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4F050C-2DA0-48A0-9DAA-CBD5066E5E88}" type="pres">
      <dgm:prSet presAssocID="{993636A5-0E72-4903-91DB-E3E607397418}" presName="node" presStyleLbl="node1" presStyleIdx="0" presStyleCnt="1" custScaleX="1145734" custScaleY="160678" custRadScaleRad="100181" custRadScaleInc="956">
        <dgm:presLayoutVars>
          <dgm:bulletEnabled val="1"/>
        </dgm:presLayoutVars>
      </dgm:prSet>
      <dgm:spPr>
        <a:prstGeom prst="round1Rect">
          <a:avLst/>
        </a:prstGeom>
      </dgm:spPr>
      <dgm:t>
        <a:bodyPr/>
        <a:lstStyle/>
        <a:p>
          <a:endParaRPr lang="ru-RU"/>
        </a:p>
      </dgm:t>
    </dgm:pt>
  </dgm:ptLst>
  <dgm:cxnLst>
    <dgm:cxn modelId="{868BCF4D-FE80-45CC-8946-05B5F05D4A0B}" srcId="{C81F8A60-8762-445C-B913-3B914DEB72F4}" destId="{993636A5-0E72-4903-91DB-E3E607397418}" srcOrd="0" destOrd="0" parTransId="{9816A6E4-F25C-4605-920B-F157B935C29D}" sibTransId="{A6016F59-732F-4CC1-B806-693720615381}"/>
    <dgm:cxn modelId="{6033ABDC-C79D-4AC9-AB7A-BF12A564BB20}" type="presOf" srcId="{993636A5-0E72-4903-91DB-E3E607397418}" destId="{5C4F050C-2DA0-48A0-9DAA-CBD5066E5E88}" srcOrd="0" destOrd="0" presId="urn:microsoft.com/office/officeart/2005/8/layout/cycle2"/>
    <dgm:cxn modelId="{2FB7BFE5-D836-4595-B49C-057F782E524E}" type="presOf" srcId="{C81F8A60-8762-445C-B913-3B914DEB72F4}" destId="{1064D976-233D-4B81-967C-05210DC803A6}" srcOrd="0" destOrd="0" presId="urn:microsoft.com/office/officeart/2005/8/layout/cycle2"/>
    <dgm:cxn modelId="{E63A3009-67AE-4A3B-AE2F-A0AB4AB3C1C8}" type="presParOf" srcId="{1064D976-233D-4B81-967C-05210DC803A6}" destId="{5C4F050C-2DA0-48A0-9DAA-CBD5066E5E8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846DBF-F460-42DE-A407-58286CFED17C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</dgm:pt>
    <dgm:pt modelId="{D5999A41-E2F4-4FA4-AC3E-F6783ECD5AA9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8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Урок</a:t>
          </a:r>
        </a:p>
      </dgm:t>
    </dgm:pt>
    <dgm:pt modelId="{E7C7FF40-8E6C-4190-B861-20C85E6DBF2A}" type="parTrans" cxnId="{DE44D6BF-1F85-4C71-90B0-2307778DA02D}">
      <dgm:prSet/>
      <dgm:spPr/>
      <dgm:t>
        <a:bodyPr/>
        <a:lstStyle/>
        <a:p>
          <a:endParaRPr lang="ru-RU"/>
        </a:p>
      </dgm:t>
    </dgm:pt>
    <dgm:pt modelId="{3E16D045-AD58-4FFD-AB68-872BDC6C7C00}" type="sibTrans" cxnId="{DE44D6BF-1F85-4C71-90B0-2307778DA02D}">
      <dgm:prSet/>
      <dgm:spPr/>
      <dgm:t>
        <a:bodyPr/>
        <a:lstStyle/>
        <a:p>
          <a:endParaRPr lang="ru-RU"/>
        </a:p>
      </dgm:t>
    </dgm:pt>
    <dgm:pt modelId="{CC6B12B1-F4D3-4738-84CF-8C26C46B1D0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Видео-урок</a:t>
          </a:r>
        </a:p>
      </dgm:t>
    </dgm:pt>
    <dgm:pt modelId="{4716855D-0407-4CF7-9BDB-8E2934ED796E}" type="parTrans" cxnId="{63BB9213-88B5-4DF6-955C-3AD06BD3E56F}">
      <dgm:prSet/>
      <dgm:spPr/>
      <dgm:t>
        <a:bodyPr/>
        <a:lstStyle/>
        <a:p>
          <a:endParaRPr lang="ru-RU"/>
        </a:p>
      </dgm:t>
    </dgm:pt>
    <dgm:pt modelId="{70327A1E-1010-4470-B5FE-4759F23286D5}" type="sibTrans" cxnId="{63BB9213-88B5-4DF6-955C-3AD06BD3E56F}">
      <dgm:prSet/>
      <dgm:spPr/>
      <dgm:t>
        <a:bodyPr/>
        <a:lstStyle/>
        <a:p>
          <a:endParaRPr lang="ru-RU"/>
        </a:p>
      </dgm:t>
    </dgm:pt>
    <dgm:pt modelId="{02A61F66-D01D-407B-B929-EE25C30EAAC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Урок –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проект</a:t>
          </a:r>
        </a:p>
      </dgm:t>
    </dgm:pt>
    <dgm:pt modelId="{2941EB78-753F-4E51-B5DA-A59FB67219FC}" type="parTrans" cxnId="{28260D9D-8329-4B0E-A571-B6854982045C}">
      <dgm:prSet/>
      <dgm:spPr/>
      <dgm:t>
        <a:bodyPr/>
        <a:lstStyle/>
        <a:p>
          <a:endParaRPr lang="ru-RU"/>
        </a:p>
      </dgm:t>
    </dgm:pt>
    <dgm:pt modelId="{2965CAB9-3958-44E2-B4F4-059D5C27A9C3}" type="sibTrans" cxnId="{28260D9D-8329-4B0E-A571-B6854982045C}">
      <dgm:prSet/>
      <dgm:spPr/>
      <dgm:t>
        <a:bodyPr/>
        <a:lstStyle/>
        <a:p>
          <a:endParaRPr lang="ru-RU"/>
        </a:p>
      </dgm:t>
    </dgm:pt>
    <dgm:pt modelId="{98AFD6A7-1EE3-4C3C-A54A-AFEEE65E5A9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Урок –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экскурсия</a:t>
          </a:r>
        </a:p>
      </dgm:t>
    </dgm:pt>
    <dgm:pt modelId="{1E8E49C0-D7F0-48F1-BAA1-A890EECE7F9F}" type="parTrans" cxnId="{96726072-AAE5-44EA-868D-57F2AE27EB5C}">
      <dgm:prSet/>
      <dgm:spPr/>
      <dgm:t>
        <a:bodyPr/>
        <a:lstStyle/>
        <a:p>
          <a:endParaRPr lang="ru-RU"/>
        </a:p>
      </dgm:t>
    </dgm:pt>
    <dgm:pt modelId="{C29F9BEC-FEB4-4497-BC00-00E221FFE474}" type="sibTrans" cxnId="{96726072-AAE5-44EA-868D-57F2AE27EB5C}">
      <dgm:prSet/>
      <dgm:spPr/>
      <dgm:t>
        <a:bodyPr/>
        <a:lstStyle/>
        <a:p>
          <a:endParaRPr lang="ru-RU"/>
        </a:p>
      </dgm:t>
    </dgm:pt>
    <dgm:pt modelId="{8786EB6D-5774-443A-A08E-D571C50D256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Урок –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лекция</a:t>
          </a:r>
        </a:p>
      </dgm:t>
    </dgm:pt>
    <dgm:pt modelId="{951CEB49-9EA1-4A5C-8FB0-A745674FE87F}" type="parTrans" cxnId="{EF6E8B45-4BF2-47D7-B0A8-C85579CCCD75}">
      <dgm:prSet/>
      <dgm:spPr/>
      <dgm:t>
        <a:bodyPr/>
        <a:lstStyle/>
        <a:p>
          <a:endParaRPr lang="ru-RU"/>
        </a:p>
      </dgm:t>
    </dgm:pt>
    <dgm:pt modelId="{13FB9A04-7122-40FA-BDA2-FF609747E2DE}" type="sibTrans" cxnId="{EF6E8B45-4BF2-47D7-B0A8-C85579CCCD75}">
      <dgm:prSet/>
      <dgm:spPr/>
      <dgm:t>
        <a:bodyPr/>
        <a:lstStyle/>
        <a:p>
          <a:endParaRPr lang="ru-RU"/>
        </a:p>
      </dgm:t>
    </dgm:pt>
    <dgm:pt modelId="{DCD34FF9-B92A-44C5-9DA1-83BA46A6E75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Урок –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 игра</a:t>
          </a:r>
        </a:p>
      </dgm:t>
    </dgm:pt>
    <dgm:pt modelId="{A5D2E960-35B7-4738-9D9F-8A4343B0BA29}" type="parTrans" cxnId="{1C4BB099-32AC-4F2B-BEA8-29E5605514FC}">
      <dgm:prSet/>
      <dgm:spPr/>
      <dgm:t>
        <a:bodyPr/>
        <a:lstStyle/>
        <a:p>
          <a:endParaRPr lang="ru-RU"/>
        </a:p>
      </dgm:t>
    </dgm:pt>
    <dgm:pt modelId="{DEF50F64-47F2-47DD-8B72-088BD76022A6}" type="sibTrans" cxnId="{1C4BB099-32AC-4F2B-BEA8-29E5605514FC}">
      <dgm:prSet/>
      <dgm:spPr/>
      <dgm:t>
        <a:bodyPr/>
        <a:lstStyle/>
        <a:p>
          <a:endParaRPr lang="ru-RU"/>
        </a:p>
      </dgm:t>
    </dgm:pt>
    <dgm:pt modelId="{3E7775C1-2433-4A66-9EBA-CA68DBAD4927}" type="pres">
      <dgm:prSet presAssocID="{23846DBF-F460-42DE-A407-58286CFED1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81E855F-2564-4BE7-8FAA-4C63E831BAED}" type="pres">
      <dgm:prSet presAssocID="{D5999A41-E2F4-4FA4-AC3E-F6783ECD5AA9}" presName="hierRoot1" presStyleCnt="0">
        <dgm:presLayoutVars>
          <dgm:hierBranch/>
        </dgm:presLayoutVars>
      </dgm:prSet>
      <dgm:spPr/>
    </dgm:pt>
    <dgm:pt modelId="{36CE4E7C-E669-4ECA-B69D-6BF821050697}" type="pres">
      <dgm:prSet presAssocID="{D5999A41-E2F4-4FA4-AC3E-F6783ECD5AA9}" presName="rootComposite1" presStyleCnt="0"/>
      <dgm:spPr/>
    </dgm:pt>
    <dgm:pt modelId="{72332313-25A6-486F-BBD2-C9F3DBD08F38}" type="pres">
      <dgm:prSet presAssocID="{D5999A41-E2F4-4FA4-AC3E-F6783ECD5AA9}" presName="rootText1" presStyleLbl="node0" presStyleIdx="0" presStyleCnt="1" custScaleX="217821" custScaleY="234152" custLinFactY="-16899" custLinFactNeighborX="-1753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0AB40C-8AE6-497C-9559-B43F61C2533F}" type="pres">
      <dgm:prSet presAssocID="{D5999A41-E2F4-4FA4-AC3E-F6783ECD5AA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F76408B-DED8-4CCB-BDE7-089387A0E697}" type="pres">
      <dgm:prSet presAssocID="{D5999A41-E2F4-4FA4-AC3E-F6783ECD5AA9}" presName="hierChild2" presStyleCnt="0"/>
      <dgm:spPr/>
    </dgm:pt>
    <dgm:pt modelId="{E04E6177-408D-4A05-9B78-EB24AB064457}" type="pres">
      <dgm:prSet presAssocID="{4716855D-0407-4CF7-9BDB-8E2934ED796E}" presName="Name35" presStyleLbl="parChTrans1D2" presStyleIdx="0" presStyleCnt="5"/>
      <dgm:spPr/>
      <dgm:t>
        <a:bodyPr/>
        <a:lstStyle/>
        <a:p>
          <a:endParaRPr lang="ru-RU"/>
        </a:p>
      </dgm:t>
    </dgm:pt>
    <dgm:pt modelId="{85D5A4D7-627F-46C9-916D-63DBE08FA2D9}" type="pres">
      <dgm:prSet presAssocID="{CC6B12B1-F4D3-4738-84CF-8C26C46B1D05}" presName="hierRoot2" presStyleCnt="0">
        <dgm:presLayoutVars>
          <dgm:hierBranch/>
        </dgm:presLayoutVars>
      </dgm:prSet>
      <dgm:spPr/>
    </dgm:pt>
    <dgm:pt modelId="{3DD15BEC-0E68-4F51-8E21-B57F347FB416}" type="pres">
      <dgm:prSet presAssocID="{CC6B12B1-F4D3-4738-84CF-8C26C46B1D05}" presName="rootComposite" presStyleCnt="0"/>
      <dgm:spPr/>
    </dgm:pt>
    <dgm:pt modelId="{C9FD1764-C14C-4C63-ACC4-638AA9721020}" type="pres">
      <dgm:prSet presAssocID="{CC6B12B1-F4D3-4738-84CF-8C26C46B1D05}" presName="rootText" presStyleLbl="node2" presStyleIdx="0" presStyleCnt="5" custScaleY="2514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ABB624-9014-4023-9654-CA3E3CBFCBB8}" type="pres">
      <dgm:prSet presAssocID="{CC6B12B1-F4D3-4738-84CF-8C26C46B1D05}" presName="rootConnector" presStyleLbl="node2" presStyleIdx="0" presStyleCnt="5"/>
      <dgm:spPr/>
      <dgm:t>
        <a:bodyPr/>
        <a:lstStyle/>
        <a:p>
          <a:endParaRPr lang="ru-RU"/>
        </a:p>
      </dgm:t>
    </dgm:pt>
    <dgm:pt modelId="{9AC8CE6E-7262-4942-81DE-C52E1881EC5C}" type="pres">
      <dgm:prSet presAssocID="{CC6B12B1-F4D3-4738-84CF-8C26C46B1D05}" presName="hierChild4" presStyleCnt="0"/>
      <dgm:spPr/>
    </dgm:pt>
    <dgm:pt modelId="{6668EAD3-04C5-4A29-87B5-66ACE1B60EEA}" type="pres">
      <dgm:prSet presAssocID="{CC6B12B1-F4D3-4738-84CF-8C26C46B1D05}" presName="hierChild5" presStyleCnt="0"/>
      <dgm:spPr/>
    </dgm:pt>
    <dgm:pt modelId="{EFF48C15-349A-43EB-9550-3B4CCBF4CF5B}" type="pres">
      <dgm:prSet presAssocID="{2941EB78-753F-4E51-B5DA-A59FB67219FC}" presName="Name35" presStyleLbl="parChTrans1D2" presStyleIdx="1" presStyleCnt="5"/>
      <dgm:spPr/>
      <dgm:t>
        <a:bodyPr/>
        <a:lstStyle/>
        <a:p>
          <a:endParaRPr lang="ru-RU"/>
        </a:p>
      </dgm:t>
    </dgm:pt>
    <dgm:pt modelId="{47E37FBE-AC82-4438-B298-CAF061113673}" type="pres">
      <dgm:prSet presAssocID="{02A61F66-D01D-407B-B929-EE25C30EAAC2}" presName="hierRoot2" presStyleCnt="0">
        <dgm:presLayoutVars>
          <dgm:hierBranch/>
        </dgm:presLayoutVars>
      </dgm:prSet>
      <dgm:spPr/>
    </dgm:pt>
    <dgm:pt modelId="{F73E5B37-7F5C-4456-834C-0D8451E0AE31}" type="pres">
      <dgm:prSet presAssocID="{02A61F66-D01D-407B-B929-EE25C30EAAC2}" presName="rootComposite" presStyleCnt="0"/>
      <dgm:spPr/>
    </dgm:pt>
    <dgm:pt modelId="{3E647173-40F8-44C7-B866-D077CC0C1C3E}" type="pres">
      <dgm:prSet presAssocID="{02A61F66-D01D-407B-B929-EE25C30EAAC2}" presName="rootText" presStyleLbl="node2" presStyleIdx="1" presStyleCnt="5" custScaleY="2514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0BB0AE-A94E-4044-987E-5CE1919A37A5}" type="pres">
      <dgm:prSet presAssocID="{02A61F66-D01D-407B-B929-EE25C30EAAC2}" presName="rootConnector" presStyleLbl="node2" presStyleIdx="1" presStyleCnt="5"/>
      <dgm:spPr/>
      <dgm:t>
        <a:bodyPr/>
        <a:lstStyle/>
        <a:p>
          <a:endParaRPr lang="ru-RU"/>
        </a:p>
      </dgm:t>
    </dgm:pt>
    <dgm:pt modelId="{2D85CBD1-EC5B-4EC3-93C8-2ACC43118BE8}" type="pres">
      <dgm:prSet presAssocID="{02A61F66-D01D-407B-B929-EE25C30EAAC2}" presName="hierChild4" presStyleCnt="0"/>
      <dgm:spPr/>
    </dgm:pt>
    <dgm:pt modelId="{88DEF566-570E-44F3-A18C-37146BF9A087}" type="pres">
      <dgm:prSet presAssocID="{02A61F66-D01D-407B-B929-EE25C30EAAC2}" presName="hierChild5" presStyleCnt="0"/>
      <dgm:spPr/>
    </dgm:pt>
    <dgm:pt modelId="{6E9FD43F-6C52-4C36-BFD0-07EEB6C877D0}" type="pres">
      <dgm:prSet presAssocID="{1E8E49C0-D7F0-48F1-BAA1-A890EECE7F9F}" presName="Name35" presStyleLbl="parChTrans1D2" presStyleIdx="2" presStyleCnt="5"/>
      <dgm:spPr/>
      <dgm:t>
        <a:bodyPr/>
        <a:lstStyle/>
        <a:p>
          <a:endParaRPr lang="ru-RU"/>
        </a:p>
      </dgm:t>
    </dgm:pt>
    <dgm:pt modelId="{209A6226-12CD-4ABF-AC69-33F2C723824F}" type="pres">
      <dgm:prSet presAssocID="{98AFD6A7-1EE3-4C3C-A54A-AFEEE65E5A98}" presName="hierRoot2" presStyleCnt="0">
        <dgm:presLayoutVars>
          <dgm:hierBranch/>
        </dgm:presLayoutVars>
      </dgm:prSet>
      <dgm:spPr/>
    </dgm:pt>
    <dgm:pt modelId="{D2C49C32-C970-4087-A746-877AC732DA04}" type="pres">
      <dgm:prSet presAssocID="{98AFD6A7-1EE3-4C3C-A54A-AFEEE65E5A98}" presName="rootComposite" presStyleCnt="0"/>
      <dgm:spPr/>
    </dgm:pt>
    <dgm:pt modelId="{580226BD-3722-4958-968A-549E9BABD2CA}" type="pres">
      <dgm:prSet presAssocID="{98AFD6A7-1EE3-4C3C-A54A-AFEEE65E5A98}" presName="rootText" presStyleLbl="node2" presStyleIdx="2" presStyleCnt="5" custScaleY="2509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9FD70E-05A7-4CF2-BE81-9F4F9400C42F}" type="pres">
      <dgm:prSet presAssocID="{98AFD6A7-1EE3-4C3C-A54A-AFEEE65E5A98}" presName="rootConnector" presStyleLbl="node2" presStyleIdx="2" presStyleCnt="5"/>
      <dgm:spPr/>
      <dgm:t>
        <a:bodyPr/>
        <a:lstStyle/>
        <a:p>
          <a:endParaRPr lang="ru-RU"/>
        </a:p>
      </dgm:t>
    </dgm:pt>
    <dgm:pt modelId="{84E9C179-2FFF-4275-95EC-D0BC7285C22E}" type="pres">
      <dgm:prSet presAssocID="{98AFD6A7-1EE3-4C3C-A54A-AFEEE65E5A98}" presName="hierChild4" presStyleCnt="0"/>
      <dgm:spPr/>
    </dgm:pt>
    <dgm:pt modelId="{725841DF-AFD4-4DAA-BEAB-6311258C3DCB}" type="pres">
      <dgm:prSet presAssocID="{98AFD6A7-1EE3-4C3C-A54A-AFEEE65E5A98}" presName="hierChild5" presStyleCnt="0"/>
      <dgm:spPr/>
    </dgm:pt>
    <dgm:pt modelId="{974E4B6B-879E-46B7-AE3A-D752398D6332}" type="pres">
      <dgm:prSet presAssocID="{951CEB49-9EA1-4A5C-8FB0-A745674FE87F}" presName="Name35" presStyleLbl="parChTrans1D2" presStyleIdx="3" presStyleCnt="5"/>
      <dgm:spPr/>
      <dgm:t>
        <a:bodyPr/>
        <a:lstStyle/>
        <a:p>
          <a:endParaRPr lang="ru-RU"/>
        </a:p>
      </dgm:t>
    </dgm:pt>
    <dgm:pt modelId="{0C7A2206-6AD2-4603-A142-15038D09D921}" type="pres">
      <dgm:prSet presAssocID="{8786EB6D-5774-443A-A08E-D571C50D2566}" presName="hierRoot2" presStyleCnt="0">
        <dgm:presLayoutVars>
          <dgm:hierBranch/>
        </dgm:presLayoutVars>
      </dgm:prSet>
      <dgm:spPr/>
    </dgm:pt>
    <dgm:pt modelId="{B934F8FA-F622-41AD-BF90-F2AB4B58BB79}" type="pres">
      <dgm:prSet presAssocID="{8786EB6D-5774-443A-A08E-D571C50D2566}" presName="rootComposite" presStyleCnt="0"/>
      <dgm:spPr/>
    </dgm:pt>
    <dgm:pt modelId="{A489E33E-CDE8-4D72-B02C-6B5F789365CA}" type="pres">
      <dgm:prSet presAssocID="{8786EB6D-5774-443A-A08E-D571C50D2566}" presName="rootText" presStyleLbl="node2" presStyleIdx="3" presStyleCnt="5" custScaleY="2509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B6BAA1-CD99-4D2D-A99D-AE70234CBE0A}" type="pres">
      <dgm:prSet presAssocID="{8786EB6D-5774-443A-A08E-D571C50D2566}" presName="rootConnector" presStyleLbl="node2" presStyleIdx="3" presStyleCnt="5"/>
      <dgm:spPr/>
      <dgm:t>
        <a:bodyPr/>
        <a:lstStyle/>
        <a:p>
          <a:endParaRPr lang="ru-RU"/>
        </a:p>
      </dgm:t>
    </dgm:pt>
    <dgm:pt modelId="{107A41D2-6204-424D-B3F2-6DD6F6596BC2}" type="pres">
      <dgm:prSet presAssocID="{8786EB6D-5774-443A-A08E-D571C50D2566}" presName="hierChild4" presStyleCnt="0"/>
      <dgm:spPr/>
    </dgm:pt>
    <dgm:pt modelId="{B1323ECB-6035-4FA1-A369-B6BEB9C37F47}" type="pres">
      <dgm:prSet presAssocID="{8786EB6D-5774-443A-A08E-D571C50D2566}" presName="hierChild5" presStyleCnt="0"/>
      <dgm:spPr/>
    </dgm:pt>
    <dgm:pt modelId="{00AF6116-1562-478E-BA85-B3F2089B3073}" type="pres">
      <dgm:prSet presAssocID="{A5D2E960-35B7-4738-9D9F-8A4343B0BA29}" presName="Name35" presStyleLbl="parChTrans1D2" presStyleIdx="4" presStyleCnt="5"/>
      <dgm:spPr/>
      <dgm:t>
        <a:bodyPr/>
        <a:lstStyle/>
        <a:p>
          <a:endParaRPr lang="ru-RU"/>
        </a:p>
      </dgm:t>
    </dgm:pt>
    <dgm:pt modelId="{4CCBE09E-3596-4BDE-984B-8AB17455EC9D}" type="pres">
      <dgm:prSet presAssocID="{DCD34FF9-B92A-44C5-9DA1-83BA46A6E754}" presName="hierRoot2" presStyleCnt="0">
        <dgm:presLayoutVars>
          <dgm:hierBranch/>
        </dgm:presLayoutVars>
      </dgm:prSet>
      <dgm:spPr/>
    </dgm:pt>
    <dgm:pt modelId="{2438B848-37AA-47DF-8A7F-BF3C8E33CC3D}" type="pres">
      <dgm:prSet presAssocID="{DCD34FF9-B92A-44C5-9DA1-83BA46A6E754}" presName="rootComposite" presStyleCnt="0"/>
      <dgm:spPr/>
    </dgm:pt>
    <dgm:pt modelId="{6F47A29A-DCA9-4D08-9410-F8327E4EF6EB}" type="pres">
      <dgm:prSet presAssocID="{DCD34FF9-B92A-44C5-9DA1-83BA46A6E754}" presName="rootText" presStyleLbl="node2" presStyleIdx="4" presStyleCnt="5" custScaleY="2514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11A99C-17C7-4414-BFB5-773DDCCD261D}" type="pres">
      <dgm:prSet presAssocID="{DCD34FF9-B92A-44C5-9DA1-83BA46A6E754}" presName="rootConnector" presStyleLbl="node2" presStyleIdx="4" presStyleCnt="5"/>
      <dgm:spPr/>
      <dgm:t>
        <a:bodyPr/>
        <a:lstStyle/>
        <a:p>
          <a:endParaRPr lang="ru-RU"/>
        </a:p>
      </dgm:t>
    </dgm:pt>
    <dgm:pt modelId="{EC075A3C-5D2A-42D0-BAD6-6BBC32657E93}" type="pres">
      <dgm:prSet presAssocID="{DCD34FF9-B92A-44C5-9DA1-83BA46A6E754}" presName="hierChild4" presStyleCnt="0"/>
      <dgm:spPr/>
    </dgm:pt>
    <dgm:pt modelId="{37B1E98A-16FF-48B4-A271-20D909F14C61}" type="pres">
      <dgm:prSet presAssocID="{DCD34FF9-B92A-44C5-9DA1-83BA46A6E754}" presName="hierChild5" presStyleCnt="0"/>
      <dgm:spPr/>
    </dgm:pt>
    <dgm:pt modelId="{AD6F3E17-E108-4467-A3BF-39600CB1CA54}" type="pres">
      <dgm:prSet presAssocID="{D5999A41-E2F4-4FA4-AC3E-F6783ECD5AA9}" presName="hierChild3" presStyleCnt="0"/>
      <dgm:spPr/>
    </dgm:pt>
  </dgm:ptLst>
  <dgm:cxnLst>
    <dgm:cxn modelId="{39579B31-7FA2-43A9-9432-188BE422F983}" type="presOf" srcId="{1E8E49C0-D7F0-48F1-BAA1-A890EECE7F9F}" destId="{6E9FD43F-6C52-4C36-BFD0-07EEB6C877D0}" srcOrd="0" destOrd="0" presId="urn:microsoft.com/office/officeart/2005/8/layout/orgChart1"/>
    <dgm:cxn modelId="{3AF0B5A4-64F3-4238-A9EC-F67F2668002E}" type="presOf" srcId="{8786EB6D-5774-443A-A08E-D571C50D2566}" destId="{E0B6BAA1-CD99-4D2D-A99D-AE70234CBE0A}" srcOrd="1" destOrd="0" presId="urn:microsoft.com/office/officeart/2005/8/layout/orgChart1"/>
    <dgm:cxn modelId="{63BB9213-88B5-4DF6-955C-3AD06BD3E56F}" srcId="{D5999A41-E2F4-4FA4-AC3E-F6783ECD5AA9}" destId="{CC6B12B1-F4D3-4738-84CF-8C26C46B1D05}" srcOrd="0" destOrd="0" parTransId="{4716855D-0407-4CF7-9BDB-8E2934ED796E}" sibTransId="{70327A1E-1010-4470-B5FE-4759F23286D5}"/>
    <dgm:cxn modelId="{DE44D6BF-1F85-4C71-90B0-2307778DA02D}" srcId="{23846DBF-F460-42DE-A407-58286CFED17C}" destId="{D5999A41-E2F4-4FA4-AC3E-F6783ECD5AA9}" srcOrd="0" destOrd="0" parTransId="{E7C7FF40-8E6C-4190-B861-20C85E6DBF2A}" sibTransId="{3E16D045-AD58-4FFD-AB68-872BDC6C7C00}"/>
    <dgm:cxn modelId="{736D9C44-EDFF-4A99-BC7A-697AD1D10B77}" type="presOf" srcId="{8786EB6D-5774-443A-A08E-D571C50D2566}" destId="{A489E33E-CDE8-4D72-B02C-6B5F789365CA}" srcOrd="0" destOrd="0" presId="urn:microsoft.com/office/officeart/2005/8/layout/orgChart1"/>
    <dgm:cxn modelId="{627972FA-8AB6-4323-93D2-37BDFEF1E622}" type="presOf" srcId="{98AFD6A7-1EE3-4C3C-A54A-AFEEE65E5A98}" destId="{3B9FD70E-05A7-4CF2-BE81-9F4F9400C42F}" srcOrd="1" destOrd="0" presId="urn:microsoft.com/office/officeart/2005/8/layout/orgChart1"/>
    <dgm:cxn modelId="{1FC643CF-47D2-4CF0-BBC1-5B3E70B69E44}" type="presOf" srcId="{02A61F66-D01D-407B-B929-EE25C30EAAC2}" destId="{3E647173-40F8-44C7-B866-D077CC0C1C3E}" srcOrd="0" destOrd="0" presId="urn:microsoft.com/office/officeart/2005/8/layout/orgChart1"/>
    <dgm:cxn modelId="{8BFF688E-D659-493C-B669-F66A187D050F}" type="presOf" srcId="{951CEB49-9EA1-4A5C-8FB0-A745674FE87F}" destId="{974E4B6B-879E-46B7-AE3A-D752398D6332}" srcOrd="0" destOrd="0" presId="urn:microsoft.com/office/officeart/2005/8/layout/orgChart1"/>
    <dgm:cxn modelId="{2DE44427-F79B-4F6A-A39E-7028535D3137}" type="presOf" srcId="{CC6B12B1-F4D3-4738-84CF-8C26C46B1D05}" destId="{C9FD1764-C14C-4C63-ACC4-638AA9721020}" srcOrd="0" destOrd="0" presId="urn:microsoft.com/office/officeart/2005/8/layout/orgChart1"/>
    <dgm:cxn modelId="{159077DF-AD74-47BD-BFF8-304050EA6BD5}" type="presOf" srcId="{D5999A41-E2F4-4FA4-AC3E-F6783ECD5AA9}" destId="{BE0AB40C-8AE6-497C-9559-B43F61C2533F}" srcOrd="1" destOrd="0" presId="urn:microsoft.com/office/officeart/2005/8/layout/orgChart1"/>
    <dgm:cxn modelId="{1C4BB099-32AC-4F2B-BEA8-29E5605514FC}" srcId="{D5999A41-E2F4-4FA4-AC3E-F6783ECD5AA9}" destId="{DCD34FF9-B92A-44C5-9DA1-83BA46A6E754}" srcOrd="4" destOrd="0" parTransId="{A5D2E960-35B7-4738-9D9F-8A4343B0BA29}" sibTransId="{DEF50F64-47F2-47DD-8B72-088BD76022A6}"/>
    <dgm:cxn modelId="{954887EE-ED7B-4183-81B1-A770BA7BC8DD}" type="presOf" srcId="{DCD34FF9-B92A-44C5-9DA1-83BA46A6E754}" destId="{6F47A29A-DCA9-4D08-9410-F8327E4EF6EB}" srcOrd="0" destOrd="0" presId="urn:microsoft.com/office/officeart/2005/8/layout/orgChart1"/>
    <dgm:cxn modelId="{28260D9D-8329-4B0E-A571-B6854982045C}" srcId="{D5999A41-E2F4-4FA4-AC3E-F6783ECD5AA9}" destId="{02A61F66-D01D-407B-B929-EE25C30EAAC2}" srcOrd="1" destOrd="0" parTransId="{2941EB78-753F-4E51-B5DA-A59FB67219FC}" sibTransId="{2965CAB9-3958-44E2-B4F4-059D5C27A9C3}"/>
    <dgm:cxn modelId="{9A89E1F8-CD5D-471E-BC13-E0B18B2848B1}" type="presOf" srcId="{2941EB78-753F-4E51-B5DA-A59FB67219FC}" destId="{EFF48C15-349A-43EB-9550-3B4CCBF4CF5B}" srcOrd="0" destOrd="0" presId="urn:microsoft.com/office/officeart/2005/8/layout/orgChart1"/>
    <dgm:cxn modelId="{843A53A0-703A-40F7-9512-F5A319CC8112}" type="presOf" srcId="{DCD34FF9-B92A-44C5-9DA1-83BA46A6E754}" destId="{BA11A99C-17C7-4414-BFB5-773DDCCD261D}" srcOrd="1" destOrd="0" presId="urn:microsoft.com/office/officeart/2005/8/layout/orgChart1"/>
    <dgm:cxn modelId="{5D9E1AF8-B3A9-4697-B03D-F6E4E6900D9D}" type="presOf" srcId="{4716855D-0407-4CF7-9BDB-8E2934ED796E}" destId="{E04E6177-408D-4A05-9B78-EB24AB064457}" srcOrd="0" destOrd="0" presId="urn:microsoft.com/office/officeart/2005/8/layout/orgChart1"/>
    <dgm:cxn modelId="{B815587C-E7A6-46AB-991C-52F8B9704F75}" type="presOf" srcId="{02A61F66-D01D-407B-B929-EE25C30EAAC2}" destId="{980BB0AE-A94E-4044-987E-5CE1919A37A5}" srcOrd="1" destOrd="0" presId="urn:microsoft.com/office/officeart/2005/8/layout/orgChart1"/>
    <dgm:cxn modelId="{0BFEF9D6-87A1-46F1-B952-AD59591AB351}" type="presOf" srcId="{98AFD6A7-1EE3-4C3C-A54A-AFEEE65E5A98}" destId="{580226BD-3722-4958-968A-549E9BABD2CA}" srcOrd="0" destOrd="0" presId="urn:microsoft.com/office/officeart/2005/8/layout/orgChart1"/>
    <dgm:cxn modelId="{EDC4155B-EC31-454A-B369-63257DC02DEF}" type="presOf" srcId="{CC6B12B1-F4D3-4738-84CF-8C26C46B1D05}" destId="{95ABB624-9014-4023-9654-CA3E3CBFCBB8}" srcOrd="1" destOrd="0" presId="urn:microsoft.com/office/officeart/2005/8/layout/orgChart1"/>
    <dgm:cxn modelId="{96726072-AAE5-44EA-868D-57F2AE27EB5C}" srcId="{D5999A41-E2F4-4FA4-AC3E-F6783ECD5AA9}" destId="{98AFD6A7-1EE3-4C3C-A54A-AFEEE65E5A98}" srcOrd="2" destOrd="0" parTransId="{1E8E49C0-D7F0-48F1-BAA1-A890EECE7F9F}" sibTransId="{C29F9BEC-FEB4-4497-BC00-00E221FFE474}"/>
    <dgm:cxn modelId="{29C0515E-4385-4721-B136-A97B8D284811}" type="presOf" srcId="{D5999A41-E2F4-4FA4-AC3E-F6783ECD5AA9}" destId="{72332313-25A6-486F-BBD2-C9F3DBD08F38}" srcOrd="0" destOrd="0" presId="urn:microsoft.com/office/officeart/2005/8/layout/orgChart1"/>
    <dgm:cxn modelId="{1DA85717-A35D-4996-A49F-6B84DFACA2A8}" type="presOf" srcId="{A5D2E960-35B7-4738-9D9F-8A4343B0BA29}" destId="{00AF6116-1562-478E-BA85-B3F2089B3073}" srcOrd="0" destOrd="0" presId="urn:microsoft.com/office/officeart/2005/8/layout/orgChart1"/>
    <dgm:cxn modelId="{EF6E8B45-4BF2-47D7-B0A8-C85579CCCD75}" srcId="{D5999A41-E2F4-4FA4-AC3E-F6783ECD5AA9}" destId="{8786EB6D-5774-443A-A08E-D571C50D2566}" srcOrd="3" destOrd="0" parTransId="{951CEB49-9EA1-4A5C-8FB0-A745674FE87F}" sibTransId="{13FB9A04-7122-40FA-BDA2-FF609747E2DE}"/>
    <dgm:cxn modelId="{2BDBC3F8-30B3-4D75-9485-25B456A70603}" type="presOf" srcId="{23846DBF-F460-42DE-A407-58286CFED17C}" destId="{3E7775C1-2433-4A66-9EBA-CA68DBAD4927}" srcOrd="0" destOrd="0" presId="urn:microsoft.com/office/officeart/2005/8/layout/orgChart1"/>
    <dgm:cxn modelId="{5D70144B-4E7C-4FDE-84CD-E2366E54E53B}" type="presParOf" srcId="{3E7775C1-2433-4A66-9EBA-CA68DBAD4927}" destId="{081E855F-2564-4BE7-8FAA-4C63E831BAED}" srcOrd="0" destOrd="0" presId="urn:microsoft.com/office/officeart/2005/8/layout/orgChart1"/>
    <dgm:cxn modelId="{19B1FAA2-4A0B-4675-8350-34F319C5F32B}" type="presParOf" srcId="{081E855F-2564-4BE7-8FAA-4C63E831BAED}" destId="{36CE4E7C-E669-4ECA-B69D-6BF821050697}" srcOrd="0" destOrd="0" presId="urn:microsoft.com/office/officeart/2005/8/layout/orgChart1"/>
    <dgm:cxn modelId="{0E3EBBB3-6988-4274-BA77-92A6723A28E4}" type="presParOf" srcId="{36CE4E7C-E669-4ECA-B69D-6BF821050697}" destId="{72332313-25A6-486F-BBD2-C9F3DBD08F38}" srcOrd="0" destOrd="0" presId="urn:microsoft.com/office/officeart/2005/8/layout/orgChart1"/>
    <dgm:cxn modelId="{C6A21D5C-F802-4D12-A5A0-A5C25EEDFAC9}" type="presParOf" srcId="{36CE4E7C-E669-4ECA-B69D-6BF821050697}" destId="{BE0AB40C-8AE6-497C-9559-B43F61C2533F}" srcOrd="1" destOrd="0" presId="urn:microsoft.com/office/officeart/2005/8/layout/orgChart1"/>
    <dgm:cxn modelId="{A76A1648-70F7-4561-B701-1239A4FC30EA}" type="presParOf" srcId="{081E855F-2564-4BE7-8FAA-4C63E831BAED}" destId="{0F76408B-DED8-4CCB-BDE7-089387A0E697}" srcOrd="1" destOrd="0" presId="urn:microsoft.com/office/officeart/2005/8/layout/orgChart1"/>
    <dgm:cxn modelId="{6841362B-DB4C-4180-BA0D-C10CA8729652}" type="presParOf" srcId="{0F76408B-DED8-4CCB-BDE7-089387A0E697}" destId="{E04E6177-408D-4A05-9B78-EB24AB064457}" srcOrd="0" destOrd="0" presId="urn:microsoft.com/office/officeart/2005/8/layout/orgChart1"/>
    <dgm:cxn modelId="{E98C6EA3-EF1B-4A50-8A66-0052D04273F1}" type="presParOf" srcId="{0F76408B-DED8-4CCB-BDE7-089387A0E697}" destId="{85D5A4D7-627F-46C9-916D-63DBE08FA2D9}" srcOrd="1" destOrd="0" presId="urn:microsoft.com/office/officeart/2005/8/layout/orgChart1"/>
    <dgm:cxn modelId="{EFCEE023-F426-44DE-A165-F30067C1E1EF}" type="presParOf" srcId="{85D5A4D7-627F-46C9-916D-63DBE08FA2D9}" destId="{3DD15BEC-0E68-4F51-8E21-B57F347FB416}" srcOrd="0" destOrd="0" presId="urn:microsoft.com/office/officeart/2005/8/layout/orgChart1"/>
    <dgm:cxn modelId="{DADD3066-E3D3-46BD-9305-F3BA84881277}" type="presParOf" srcId="{3DD15BEC-0E68-4F51-8E21-B57F347FB416}" destId="{C9FD1764-C14C-4C63-ACC4-638AA9721020}" srcOrd="0" destOrd="0" presId="urn:microsoft.com/office/officeart/2005/8/layout/orgChart1"/>
    <dgm:cxn modelId="{3025C61D-C8F2-4088-956B-3F3BD58C2E81}" type="presParOf" srcId="{3DD15BEC-0E68-4F51-8E21-B57F347FB416}" destId="{95ABB624-9014-4023-9654-CA3E3CBFCBB8}" srcOrd="1" destOrd="0" presId="urn:microsoft.com/office/officeart/2005/8/layout/orgChart1"/>
    <dgm:cxn modelId="{25A62FF4-1231-4ED7-A296-B4B4EFA4C70D}" type="presParOf" srcId="{85D5A4D7-627F-46C9-916D-63DBE08FA2D9}" destId="{9AC8CE6E-7262-4942-81DE-C52E1881EC5C}" srcOrd="1" destOrd="0" presId="urn:microsoft.com/office/officeart/2005/8/layout/orgChart1"/>
    <dgm:cxn modelId="{190E462C-A8DE-4D10-ACF7-3FB081ED6AD6}" type="presParOf" srcId="{85D5A4D7-627F-46C9-916D-63DBE08FA2D9}" destId="{6668EAD3-04C5-4A29-87B5-66ACE1B60EEA}" srcOrd="2" destOrd="0" presId="urn:microsoft.com/office/officeart/2005/8/layout/orgChart1"/>
    <dgm:cxn modelId="{EF347316-96F9-4A93-A6CC-384D550CDA4F}" type="presParOf" srcId="{0F76408B-DED8-4CCB-BDE7-089387A0E697}" destId="{EFF48C15-349A-43EB-9550-3B4CCBF4CF5B}" srcOrd="2" destOrd="0" presId="urn:microsoft.com/office/officeart/2005/8/layout/orgChart1"/>
    <dgm:cxn modelId="{F2E4C1AB-6A38-4056-8575-385CD9FB81E4}" type="presParOf" srcId="{0F76408B-DED8-4CCB-BDE7-089387A0E697}" destId="{47E37FBE-AC82-4438-B298-CAF061113673}" srcOrd="3" destOrd="0" presId="urn:microsoft.com/office/officeart/2005/8/layout/orgChart1"/>
    <dgm:cxn modelId="{A8248B03-1F0D-4F62-BEAB-E7854824C4BD}" type="presParOf" srcId="{47E37FBE-AC82-4438-B298-CAF061113673}" destId="{F73E5B37-7F5C-4456-834C-0D8451E0AE31}" srcOrd="0" destOrd="0" presId="urn:microsoft.com/office/officeart/2005/8/layout/orgChart1"/>
    <dgm:cxn modelId="{1ABCBE97-75B5-442D-8027-6C50EF7953C3}" type="presParOf" srcId="{F73E5B37-7F5C-4456-834C-0D8451E0AE31}" destId="{3E647173-40F8-44C7-B866-D077CC0C1C3E}" srcOrd="0" destOrd="0" presId="urn:microsoft.com/office/officeart/2005/8/layout/orgChart1"/>
    <dgm:cxn modelId="{E9BFDD3D-2352-44EA-B060-8A61EE6DB6FC}" type="presParOf" srcId="{F73E5B37-7F5C-4456-834C-0D8451E0AE31}" destId="{980BB0AE-A94E-4044-987E-5CE1919A37A5}" srcOrd="1" destOrd="0" presId="urn:microsoft.com/office/officeart/2005/8/layout/orgChart1"/>
    <dgm:cxn modelId="{62477581-CE9B-4CE3-B089-D95EE4DFB50A}" type="presParOf" srcId="{47E37FBE-AC82-4438-B298-CAF061113673}" destId="{2D85CBD1-EC5B-4EC3-93C8-2ACC43118BE8}" srcOrd="1" destOrd="0" presId="urn:microsoft.com/office/officeart/2005/8/layout/orgChart1"/>
    <dgm:cxn modelId="{571E7C59-EFA2-44BD-8CBF-C7C5A34AD22F}" type="presParOf" srcId="{47E37FBE-AC82-4438-B298-CAF061113673}" destId="{88DEF566-570E-44F3-A18C-37146BF9A087}" srcOrd="2" destOrd="0" presId="urn:microsoft.com/office/officeart/2005/8/layout/orgChart1"/>
    <dgm:cxn modelId="{2AE69E4C-4644-4528-BAD1-BB5738767095}" type="presParOf" srcId="{0F76408B-DED8-4CCB-BDE7-089387A0E697}" destId="{6E9FD43F-6C52-4C36-BFD0-07EEB6C877D0}" srcOrd="4" destOrd="0" presId="urn:microsoft.com/office/officeart/2005/8/layout/orgChart1"/>
    <dgm:cxn modelId="{4C02D681-D4C8-4EE4-B6B9-D7244DFDD657}" type="presParOf" srcId="{0F76408B-DED8-4CCB-BDE7-089387A0E697}" destId="{209A6226-12CD-4ABF-AC69-33F2C723824F}" srcOrd="5" destOrd="0" presId="urn:microsoft.com/office/officeart/2005/8/layout/orgChart1"/>
    <dgm:cxn modelId="{CB1D4F30-2EC5-4242-A37E-72B650CAB9E3}" type="presParOf" srcId="{209A6226-12CD-4ABF-AC69-33F2C723824F}" destId="{D2C49C32-C970-4087-A746-877AC732DA04}" srcOrd="0" destOrd="0" presId="urn:microsoft.com/office/officeart/2005/8/layout/orgChart1"/>
    <dgm:cxn modelId="{9A32DEE2-4CE6-44EB-86CD-9FCBFEBA3B75}" type="presParOf" srcId="{D2C49C32-C970-4087-A746-877AC732DA04}" destId="{580226BD-3722-4958-968A-549E9BABD2CA}" srcOrd="0" destOrd="0" presId="urn:microsoft.com/office/officeart/2005/8/layout/orgChart1"/>
    <dgm:cxn modelId="{1499047D-E5DA-472D-A684-ED902986478F}" type="presParOf" srcId="{D2C49C32-C970-4087-A746-877AC732DA04}" destId="{3B9FD70E-05A7-4CF2-BE81-9F4F9400C42F}" srcOrd="1" destOrd="0" presId="urn:microsoft.com/office/officeart/2005/8/layout/orgChart1"/>
    <dgm:cxn modelId="{BB3C0ED9-A7DB-4F04-8FEC-1DB30A71FCF3}" type="presParOf" srcId="{209A6226-12CD-4ABF-AC69-33F2C723824F}" destId="{84E9C179-2FFF-4275-95EC-D0BC7285C22E}" srcOrd="1" destOrd="0" presId="urn:microsoft.com/office/officeart/2005/8/layout/orgChart1"/>
    <dgm:cxn modelId="{27AA1C84-9C26-45DA-B75B-53DF578BEBA5}" type="presParOf" srcId="{209A6226-12CD-4ABF-AC69-33F2C723824F}" destId="{725841DF-AFD4-4DAA-BEAB-6311258C3DCB}" srcOrd="2" destOrd="0" presId="urn:microsoft.com/office/officeart/2005/8/layout/orgChart1"/>
    <dgm:cxn modelId="{CD8DA386-BCAD-4ED5-86D3-99755F1E17E3}" type="presParOf" srcId="{0F76408B-DED8-4CCB-BDE7-089387A0E697}" destId="{974E4B6B-879E-46B7-AE3A-D752398D6332}" srcOrd="6" destOrd="0" presId="urn:microsoft.com/office/officeart/2005/8/layout/orgChart1"/>
    <dgm:cxn modelId="{562F5EB5-5C94-4CA6-9FBA-79CA008B3DC8}" type="presParOf" srcId="{0F76408B-DED8-4CCB-BDE7-089387A0E697}" destId="{0C7A2206-6AD2-4603-A142-15038D09D921}" srcOrd="7" destOrd="0" presId="urn:microsoft.com/office/officeart/2005/8/layout/orgChart1"/>
    <dgm:cxn modelId="{D5005C4F-A9A3-4B91-99B0-FB20C3A10E92}" type="presParOf" srcId="{0C7A2206-6AD2-4603-A142-15038D09D921}" destId="{B934F8FA-F622-41AD-BF90-F2AB4B58BB79}" srcOrd="0" destOrd="0" presId="urn:microsoft.com/office/officeart/2005/8/layout/orgChart1"/>
    <dgm:cxn modelId="{5C86FB3F-2AAC-41A9-9EED-7AC530DC3D93}" type="presParOf" srcId="{B934F8FA-F622-41AD-BF90-F2AB4B58BB79}" destId="{A489E33E-CDE8-4D72-B02C-6B5F789365CA}" srcOrd="0" destOrd="0" presId="urn:microsoft.com/office/officeart/2005/8/layout/orgChart1"/>
    <dgm:cxn modelId="{D22D3A50-D823-46A3-9D93-D11C1BDF738D}" type="presParOf" srcId="{B934F8FA-F622-41AD-BF90-F2AB4B58BB79}" destId="{E0B6BAA1-CD99-4D2D-A99D-AE70234CBE0A}" srcOrd="1" destOrd="0" presId="urn:microsoft.com/office/officeart/2005/8/layout/orgChart1"/>
    <dgm:cxn modelId="{A1AF06E0-0418-4D73-86F7-CC6E8F6B6DF8}" type="presParOf" srcId="{0C7A2206-6AD2-4603-A142-15038D09D921}" destId="{107A41D2-6204-424D-B3F2-6DD6F6596BC2}" srcOrd="1" destOrd="0" presId="urn:microsoft.com/office/officeart/2005/8/layout/orgChart1"/>
    <dgm:cxn modelId="{3E20DC6B-F1A7-4468-91A5-160146866BAE}" type="presParOf" srcId="{0C7A2206-6AD2-4603-A142-15038D09D921}" destId="{B1323ECB-6035-4FA1-A369-B6BEB9C37F47}" srcOrd="2" destOrd="0" presId="urn:microsoft.com/office/officeart/2005/8/layout/orgChart1"/>
    <dgm:cxn modelId="{4FD4FFB8-AC7D-4096-8007-13C2B856249B}" type="presParOf" srcId="{0F76408B-DED8-4CCB-BDE7-089387A0E697}" destId="{00AF6116-1562-478E-BA85-B3F2089B3073}" srcOrd="8" destOrd="0" presId="urn:microsoft.com/office/officeart/2005/8/layout/orgChart1"/>
    <dgm:cxn modelId="{4360643F-7A2A-4A12-9268-BAA8EEC70691}" type="presParOf" srcId="{0F76408B-DED8-4CCB-BDE7-089387A0E697}" destId="{4CCBE09E-3596-4BDE-984B-8AB17455EC9D}" srcOrd="9" destOrd="0" presId="urn:microsoft.com/office/officeart/2005/8/layout/orgChart1"/>
    <dgm:cxn modelId="{86B7DF07-3359-4AD1-A665-8CCC588A7769}" type="presParOf" srcId="{4CCBE09E-3596-4BDE-984B-8AB17455EC9D}" destId="{2438B848-37AA-47DF-8A7F-BF3C8E33CC3D}" srcOrd="0" destOrd="0" presId="urn:microsoft.com/office/officeart/2005/8/layout/orgChart1"/>
    <dgm:cxn modelId="{BA03DC9B-D185-4765-982A-4FFC57697876}" type="presParOf" srcId="{2438B848-37AA-47DF-8A7F-BF3C8E33CC3D}" destId="{6F47A29A-DCA9-4D08-9410-F8327E4EF6EB}" srcOrd="0" destOrd="0" presId="urn:microsoft.com/office/officeart/2005/8/layout/orgChart1"/>
    <dgm:cxn modelId="{36FC99DB-B568-448E-8B34-132B0E1AB94A}" type="presParOf" srcId="{2438B848-37AA-47DF-8A7F-BF3C8E33CC3D}" destId="{BA11A99C-17C7-4414-BFB5-773DDCCD261D}" srcOrd="1" destOrd="0" presId="urn:microsoft.com/office/officeart/2005/8/layout/orgChart1"/>
    <dgm:cxn modelId="{1ECE714E-A1D8-4EA8-889B-E74A76E4B2CE}" type="presParOf" srcId="{4CCBE09E-3596-4BDE-984B-8AB17455EC9D}" destId="{EC075A3C-5D2A-42D0-BAD6-6BBC32657E93}" srcOrd="1" destOrd="0" presId="urn:microsoft.com/office/officeart/2005/8/layout/orgChart1"/>
    <dgm:cxn modelId="{494BCDE0-44B9-40CF-9FE7-C18351B5577D}" type="presParOf" srcId="{4CCBE09E-3596-4BDE-984B-8AB17455EC9D}" destId="{37B1E98A-16FF-48B4-A271-20D909F14C61}" srcOrd="2" destOrd="0" presId="urn:microsoft.com/office/officeart/2005/8/layout/orgChart1"/>
    <dgm:cxn modelId="{D1D9D54A-9DB4-4AC8-B917-923546B6C97A}" type="presParOf" srcId="{081E855F-2564-4BE7-8FAA-4C63E831BAED}" destId="{AD6F3E17-E108-4467-A3BF-39600CB1CA5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BA077-1675-41FB-B41A-6182AF5415ED}">
      <dsp:nvSpPr>
        <dsp:cNvPr id="0" name=""/>
        <dsp:cNvSpPr/>
      </dsp:nvSpPr>
      <dsp:spPr>
        <a:xfrm>
          <a:off x="1" y="0"/>
          <a:ext cx="7388892" cy="610630"/>
        </a:xfrm>
        <a:prstGeom prst="round1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стимулируют интерес учащихся  к  изучению ИЯ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" y="0"/>
        <a:ext cx="7359084" cy="6106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5F37E-3C52-48F3-BB65-C3A1F6F461A8}">
      <dsp:nvSpPr>
        <dsp:cNvPr id="0" name=""/>
        <dsp:cNvSpPr/>
      </dsp:nvSpPr>
      <dsp:spPr>
        <a:xfrm>
          <a:off x="4" y="0"/>
          <a:ext cx="7398389" cy="977180"/>
        </a:xfrm>
        <a:prstGeom prst="round1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способствуют развитию познавательного и  коммуникативного интереса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" y="0"/>
        <a:ext cx="7350687" cy="9771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A1D8D-9B75-4471-93CB-5532AF572665}">
      <dsp:nvSpPr>
        <dsp:cNvPr id="0" name=""/>
        <dsp:cNvSpPr/>
      </dsp:nvSpPr>
      <dsp:spPr>
        <a:xfrm>
          <a:off x="0" y="0"/>
          <a:ext cx="7398390" cy="1017411"/>
        </a:xfrm>
        <a:prstGeom prst="round1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стремление к самостоятельной работе по овладению иностранным языком как на уроке, так и во внеурочное время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0"/>
        <a:ext cx="7348724" cy="10174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43632-7ECE-4058-85E3-21DEEBD728EB}">
      <dsp:nvSpPr>
        <dsp:cNvPr id="0" name=""/>
        <dsp:cNvSpPr/>
      </dsp:nvSpPr>
      <dsp:spPr>
        <a:xfrm>
          <a:off x="0" y="309"/>
          <a:ext cx="7398392" cy="827261"/>
        </a:xfrm>
        <a:prstGeom prst="round1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позволяют дифференцировать обучение и служат одним учащимся для ликвидации пробелов в знаниях, а другим для расширения своих знаний</a:t>
          </a:r>
          <a:r>
            <a:rPr lang="ru-RU" sz="2400" kern="1200" dirty="0" smtClean="0"/>
            <a:t>, </a:t>
          </a:r>
          <a:endParaRPr lang="ru-RU" sz="2400" kern="1200" dirty="0"/>
        </a:p>
      </dsp:txBody>
      <dsp:txXfrm>
        <a:off x="0" y="309"/>
        <a:ext cx="7358008" cy="8272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F050C-2DA0-48A0-9DAA-CBD5066E5E88}">
      <dsp:nvSpPr>
        <dsp:cNvPr id="0" name=""/>
        <dsp:cNvSpPr/>
      </dsp:nvSpPr>
      <dsp:spPr>
        <a:xfrm>
          <a:off x="0" y="0"/>
          <a:ext cx="7398392" cy="1037552"/>
        </a:xfrm>
        <a:prstGeom prst="round1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способствуют более глубокому и осознанному восприятию нового материала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0"/>
        <a:ext cx="7347743" cy="10375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F6116-1562-478E-BA85-B3F2089B3073}">
      <dsp:nvSpPr>
        <dsp:cNvPr id="0" name=""/>
        <dsp:cNvSpPr/>
      </dsp:nvSpPr>
      <dsp:spPr>
        <a:xfrm>
          <a:off x="3612591" y="1540709"/>
          <a:ext cx="3415457" cy="1019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1110"/>
              </a:lnTo>
              <a:lnTo>
                <a:pt x="3415457" y="881110"/>
              </a:lnTo>
              <a:lnTo>
                <a:pt x="3415457" y="101928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E4B6B-879E-46B7-AE3A-D752398D6332}">
      <dsp:nvSpPr>
        <dsp:cNvPr id="0" name=""/>
        <dsp:cNvSpPr/>
      </dsp:nvSpPr>
      <dsp:spPr>
        <a:xfrm>
          <a:off x="3612591" y="1540709"/>
          <a:ext cx="1823108" cy="1019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1110"/>
              </a:lnTo>
              <a:lnTo>
                <a:pt x="1823108" y="881110"/>
              </a:lnTo>
              <a:lnTo>
                <a:pt x="1823108" y="101928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FD43F-6C52-4C36-BFD0-07EEB6C877D0}">
      <dsp:nvSpPr>
        <dsp:cNvPr id="0" name=""/>
        <dsp:cNvSpPr/>
      </dsp:nvSpPr>
      <dsp:spPr>
        <a:xfrm>
          <a:off x="3612591" y="1540709"/>
          <a:ext cx="230759" cy="1019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1110"/>
              </a:lnTo>
              <a:lnTo>
                <a:pt x="230759" y="881110"/>
              </a:lnTo>
              <a:lnTo>
                <a:pt x="230759" y="101928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48C15-349A-43EB-9550-3B4CCBF4CF5B}">
      <dsp:nvSpPr>
        <dsp:cNvPr id="0" name=""/>
        <dsp:cNvSpPr/>
      </dsp:nvSpPr>
      <dsp:spPr>
        <a:xfrm>
          <a:off x="2251001" y="1540709"/>
          <a:ext cx="1361590" cy="1019289"/>
        </a:xfrm>
        <a:custGeom>
          <a:avLst/>
          <a:gdLst/>
          <a:ahLst/>
          <a:cxnLst/>
          <a:rect l="0" t="0" r="0" b="0"/>
          <a:pathLst>
            <a:path>
              <a:moveTo>
                <a:pt x="1361590" y="0"/>
              </a:moveTo>
              <a:lnTo>
                <a:pt x="1361590" y="881110"/>
              </a:lnTo>
              <a:lnTo>
                <a:pt x="0" y="881110"/>
              </a:lnTo>
              <a:lnTo>
                <a:pt x="0" y="101928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E6177-408D-4A05-9B78-EB24AB064457}">
      <dsp:nvSpPr>
        <dsp:cNvPr id="0" name=""/>
        <dsp:cNvSpPr/>
      </dsp:nvSpPr>
      <dsp:spPr>
        <a:xfrm>
          <a:off x="658652" y="1540709"/>
          <a:ext cx="2953939" cy="1019289"/>
        </a:xfrm>
        <a:custGeom>
          <a:avLst/>
          <a:gdLst/>
          <a:ahLst/>
          <a:cxnLst/>
          <a:rect l="0" t="0" r="0" b="0"/>
          <a:pathLst>
            <a:path>
              <a:moveTo>
                <a:pt x="2953939" y="0"/>
              </a:moveTo>
              <a:lnTo>
                <a:pt x="2953939" y="881110"/>
              </a:lnTo>
              <a:lnTo>
                <a:pt x="0" y="881110"/>
              </a:lnTo>
              <a:lnTo>
                <a:pt x="0" y="101928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32313-25A6-486F-BBD2-C9F3DBD08F38}">
      <dsp:nvSpPr>
        <dsp:cNvPr id="0" name=""/>
        <dsp:cNvSpPr/>
      </dsp:nvSpPr>
      <dsp:spPr>
        <a:xfrm>
          <a:off x="2179339" y="0"/>
          <a:ext cx="2866504" cy="1540709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8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Урок</a:t>
          </a:r>
        </a:p>
      </dsp:txBody>
      <dsp:txXfrm>
        <a:off x="2179339" y="0"/>
        <a:ext cx="2866504" cy="1540709"/>
      </dsp:txXfrm>
    </dsp:sp>
    <dsp:sp modelId="{C9FD1764-C14C-4C63-ACC4-638AA9721020}">
      <dsp:nvSpPr>
        <dsp:cNvPr id="0" name=""/>
        <dsp:cNvSpPr/>
      </dsp:nvSpPr>
      <dsp:spPr>
        <a:xfrm>
          <a:off x="656" y="2559999"/>
          <a:ext cx="1315990" cy="16548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Видео-урок</a:t>
          </a:r>
        </a:p>
      </dsp:txBody>
      <dsp:txXfrm>
        <a:off x="656" y="2559999"/>
        <a:ext cx="1315990" cy="1654845"/>
      </dsp:txXfrm>
    </dsp:sp>
    <dsp:sp modelId="{3E647173-40F8-44C7-B866-D077CC0C1C3E}">
      <dsp:nvSpPr>
        <dsp:cNvPr id="0" name=""/>
        <dsp:cNvSpPr/>
      </dsp:nvSpPr>
      <dsp:spPr>
        <a:xfrm>
          <a:off x="1593005" y="2559999"/>
          <a:ext cx="1315990" cy="16548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Урок –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проект</a:t>
          </a:r>
        </a:p>
      </dsp:txBody>
      <dsp:txXfrm>
        <a:off x="1593005" y="2559999"/>
        <a:ext cx="1315990" cy="1654845"/>
      </dsp:txXfrm>
    </dsp:sp>
    <dsp:sp modelId="{580226BD-3722-4958-968A-549E9BABD2CA}">
      <dsp:nvSpPr>
        <dsp:cNvPr id="0" name=""/>
        <dsp:cNvSpPr/>
      </dsp:nvSpPr>
      <dsp:spPr>
        <a:xfrm>
          <a:off x="3185355" y="2559999"/>
          <a:ext cx="1315990" cy="16515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Урок –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экскурсия</a:t>
          </a:r>
        </a:p>
      </dsp:txBody>
      <dsp:txXfrm>
        <a:off x="3185355" y="2559999"/>
        <a:ext cx="1315990" cy="1651562"/>
      </dsp:txXfrm>
    </dsp:sp>
    <dsp:sp modelId="{A489E33E-CDE8-4D72-B02C-6B5F789365CA}">
      <dsp:nvSpPr>
        <dsp:cNvPr id="0" name=""/>
        <dsp:cNvSpPr/>
      </dsp:nvSpPr>
      <dsp:spPr>
        <a:xfrm>
          <a:off x="4777704" y="2559999"/>
          <a:ext cx="1315990" cy="16515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Урок –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лекция</a:t>
          </a:r>
        </a:p>
      </dsp:txBody>
      <dsp:txXfrm>
        <a:off x="4777704" y="2559999"/>
        <a:ext cx="1315990" cy="1651562"/>
      </dsp:txXfrm>
    </dsp:sp>
    <dsp:sp modelId="{6F47A29A-DCA9-4D08-9410-F8327E4EF6EB}">
      <dsp:nvSpPr>
        <dsp:cNvPr id="0" name=""/>
        <dsp:cNvSpPr/>
      </dsp:nvSpPr>
      <dsp:spPr>
        <a:xfrm>
          <a:off x="6370053" y="2559999"/>
          <a:ext cx="1315990" cy="16548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Урок –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 игра</a:t>
          </a:r>
        </a:p>
      </dsp:txBody>
      <dsp:txXfrm>
        <a:off x="6370053" y="2559999"/>
        <a:ext cx="1315990" cy="1654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203F-4C1E-4B98-ACBC-62F5E593B76F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371" name="Rectangle 59"/>
          <p:cNvSpPr>
            <a:spLocks noChangeArrowheads="1"/>
          </p:cNvSpPr>
          <p:nvPr userDrawn="1"/>
        </p:nvSpPr>
        <p:spPr bwMode="auto">
          <a:xfrm>
            <a:off x="0" y="6673334"/>
            <a:ext cx="109036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Calibri" pitchFamily="34" charset="0"/>
                <a:cs typeface="Rod" pitchFamily="49" charset="-79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+mn-lt"/>
              <a:cs typeface="Rod" pitchFamily="49" charset="-79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1628775"/>
            <a:ext cx="7772400" cy="2592388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ru-RU" dirty="0" smtClean="0">
                <a:solidFill>
                  <a:schemeClr val="tx1"/>
                </a:solidFill>
              </a:rPr>
              <a:t>«Формирование познавательного интереса обучающихся на уроках английского языка на основе использования ИКТ».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429124" y="4857760"/>
            <a:ext cx="396081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dirty="0">
                <a:latin typeface="Arial" charset="0"/>
              </a:rPr>
              <a:t>Выполнила:</a:t>
            </a:r>
          </a:p>
          <a:p>
            <a:r>
              <a:rPr lang="ru-RU" sz="1800" dirty="0">
                <a:latin typeface="Arial" charset="0"/>
              </a:rPr>
              <a:t>учитель английского языка </a:t>
            </a:r>
          </a:p>
          <a:p>
            <a:r>
              <a:rPr lang="ru-RU" sz="1800" dirty="0">
                <a:latin typeface="Arial" charset="0"/>
              </a:rPr>
              <a:t>МАОУ СОШ № 18</a:t>
            </a:r>
          </a:p>
          <a:p>
            <a:r>
              <a:rPr lang="ru-RU" sz="1800" dirty="0">
                <a:latin typeface="Arial" charset="0"/>
              </a:rPr>
              <a:t>Пенкина Елена Владимировна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Этапы командной игры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857364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0"/>
              </a:spcBef>
              <a:defRPr/>
            </a:pPr>
            <a:r>
              <a:rPr lang="ru-RU" sz="3100" b="1" kern="0" dirty="0" smtClean="0"/>
              <a:t>Этап 2 - </a:t>
            </a:r>
            <a:r>
              <a:rPr lang="ru-RU" sz="3200" dirty="0"/>
              <a:t>знакомство с целью игры, конкурсными заданиями</a:t>
            </a:r>
            <a:endParaRPr lang="ru-RU" sz="3100" b="1" kern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5828">
            <a:off x="1107227" y="3651968"/>
            <a:ext cx="2892288" cy="2160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7572">
            <a:off x="4941343" y="3127671"/>
            <a:ext cx="3110477" cy="2323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Этапы командной игры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857364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0"/>
              </a:spcBef>
              <a:defRPr/>
            </a:pPr>
            <a:r>
              <a:rPr lang="ru-RU" sz="3100" b="1" kern="0" dirty="0" smtClean="0"/>
              <a:t>Этап 3 - </a:t>
            </a:r>
            <a:r>
              <a:rPr lang="ru-RU" sz="3200" dirty="0"/>
              <a:t>проведение </a:t>
            </a:r>
            <a:endParaRPr lang="ru-RU" sz="3200" dirty="0" smtClean="0"/>
          </a:p>
          <a:p>
            <a:pPr lvl="0" eaLnBrk="0" hangingPunct="0">
              <a:spcBef>
                <a:spcPct val="0"/>
              </a:spcBef>
              <a:defRPr/>
            </a:pPr>
            <a:r>
              <a:rPr lang="ru-RU" sz="3200" dirty="0" smtClean="0"/>
              <a:t>конкурсной </a:t>
            </a:r>
            <a:r>
              <a:rPr lang="ru-RU" sz="3200" dirty="0"/>
              <a:t>программы</a:t>
            </a:r>
            <a:endParaRPr lang="ru-RU" sz="3100" b="1" kern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5828">
            <a:off x="935599" y="3282931"/>
            <a:ext cx="2267744" cy="1693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2760">
            <a:off x="3688160" y="2944206"/>
            <a:ext cx="2267744" cy="16938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694">
            <a:off x="5381223" y="1428414"/>
            <a:ext cx="2267744" cy="16938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1047">
            <a:off x="5976160" y="3954388"/>
            <a:ext cx="2267744" cy="16938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9" y="4530494"/>
            <a:ext cx="2267744" cy="1693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Этапы командной игры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857364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0"/>
              </a:spcBef>
              <a:defRPr/>
            </a:pPr>
            <a:r>
              <a:rPr lang="ru-RU" sz="3100" b="1" kern="0" dirty="0" smtClean="0"/>
              <a:t>Этап 4 - </a:t>
            </a:r>
            <a:r>
              <a:rPr lang="ru-RU" sz="3200" dirty="0"/>
              <a:t>подведение итогов, объявление результатов</a:t>
            </a:r>
            <a:endParaRPr lang="ru-RU" sz="3100" b="1" kern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5828">
            <a:off x="720482" y="3615781"/>
            <a:ext cx="2869696" cy="21434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851" y="3043541"/>
            <a:ext cx="3742732" cy="2795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4572032"/>
          </a:xfrm>
        </p:spPr>
        <p:txBody>
          <a:bodyPr>
            <a:noAutofit/>
          </a:bodyPr>
          <a:lstStyle/>
          <a:p>
            <a:r>
              <a:rPr lang="ru-RU" sz="3600" b="1" u="sng" dirty="0" smtClean="0"/>
              <a:t>ВЫВОД: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Знакомство с новым материалом на английском языке, его отработка и закрепление в игровой форме  в виде командных игр, активное использование ИКТ делает процесс обучения более красочным и эмоциональным.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060472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Благодарю </a:t>
            </a:r>
            <a:br>
              <a:rPr lang="ru-RU" sz="7200" b="1" dirty="0" smtClean="0"/>
            </a:br>
            <a:r>
              <a:rPr lang="ru-RU" sz="7200" b="1" dirty="0" smtClean="0"/>
              <a:t>за внимание!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187307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3"/>
          <p:cNvSpPr>
            <a:spLocks noChangeArrowheads="1"/>
          </p:cNvSpPr>
          <p:nvPr/>
        </p:nvSpPr>
        <p:spPr bwMode="auto">
          <a:xfrm>
            <a:off x="785786" y="1357298"/>
            <a:ext cx="764386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/>
              <a:t>Учение, лишенное всякого интереса и взятое только силой принуждения, убивает в ученике охоту к овладению знаниями. Приохотить ребенка к учению гораздо более достойная задача, чем приневолить.</a:t>
            </a:r>
          </a:p>
          <a:p>
            <a:r>
              <a:rPr lang="ru-RU" sz="3600" dirty="0" smtClean="0"/>
              <a:t>                                      К.Д</a:t>
            </a:r>
            <a:r>
              <a:rPr lang="ru-RU" sz="3600" dirty="0"/>
              <a:t>. Ушинский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>
                <a:solidFill>
                  <a:schemeClr val="tx1"/>
                </a:solidFill>
              </a:rPr>
              <a:t>Актуальность</a:t>
            </a:r>
            <a:endParaRPr lang="en-GB" sz="3600" b="1" smtClean="0">
              <a:solidFill>
                <a:schemeClr val="tx1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062038" y="1766888"/>
            <a:ext cx="3808412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00200" lvl="3" indent="-228600" algn="l">
              <a:lnSpc>
                <a:spcPct val="90000"/>
              </a:lnSpc>
            </a:pPr>
            <a:endParaRPr lang="ru-RU"/>
          </a:p>
        </p:txBody>
      </p:sp>
      <p:sp>
        <p:nvSpPr>
          <p:cNvPr id="7172" name="AutoShape 6"/>
          <p:cNvSpPr>
            <a:spLocks noChangeArrowheads="1"/>
          </p:cNvSpPr>
          <p:nvPr/>
        </p:nvSpPr>
        <p:spPr bwMode="auto">
          <a:xfrm>
            <a:off x="642910" y="1214422"/>
            <a:ext cx="7921625" cy="1801812"/>
          </a:xfrm>
          <a:prstGeom prst="downArrowCallout">
            <a:avLst>
              <a:gd name="adj1" fmla="val 109912"/>
              <a:gd name="adj2" fmla="val 109912"/>
              <a:gd name="adj3" fmla="val 16667"/>
              <a:gd name="adj4" fmla="val 6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1" dirty="0">
                <a:latin typeface="Arial" charset="0"/>
              </a:rPr>
              <a:t>- интенсивное внедрение ИКТ в образование</a:t>
            </a:r>
          </a:p>
          <a:p>
            <a:pPr>
              <a:spcBef>
                <a:spcPct val="0"/>
              </a:spcBef>
            </a:pPr>
            <a:r>
              <a:rPr lang="ru-RU" sz="1800" b="1" dirty="0">
                <a:latin typeface="Arial" charset="0"/>
              </a:rPr>
              <a:t>-серьезное увлечение  молодежи компьютером</a:t>
            </a:r>
          </a:p>
          <a:p>
            <a:pPr>
              <a:spcBef>
                <a:spcPct val="0"/>
              </a:spcBef>
            </a:pPr>
            <a:r>
              <a:rPr lang="ru-RU" sz="1800" b="1" dirty="0">
                <a:latin typeface="Arial" charset="0"/>
              </a:rPr>
              <a:t>-рост популярности английского языка в мировом пространстве</a:t>
            </a:r>
            <a:r>
              <a:rPr lang="ru-RU" sz="1800" dirty="0">
                <a:latin typeface="Arial" charset="0"/>
              </a:rPr>
              <a:t> </a:t>
            </a:r>
          </a:p>
          <a:p>
            <a:pPr>
              <a:spcBef>
                <a:spcPct val="0"/>
              </a:spcBef>
            </a:pPr>
            <a:endParaRPr lang="ru-RU" sz="1800" dirty="0">
              <a:latin typeface="Arial" charset="0"/>
            </a:endParaRP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1142976" y="3143248"/>
            <a:ext cx="6840538" cy="5762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dirty="0">
                <a:latin typeface="Arial" charset="0"/>
              </a:rPr>
              <a:t>Эффективное применение ИКТ на уроках английского языка</a:t>
            </a:r>
            <a:r>
              <a:rPr lang="ru-RU" sz="1800" dirty="0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sp>
        <p:nvSpPr>
          <p:cNvPr id="7174" name="AutoShape 8"/>
          <p:cNvSpPr>
            <a:spLocks noChangeArrowheads="1"/>
          </p:cNvSpPr>
          <p:nvPr/>
        </p:nvSpPr>
        <p:spPr bwMode="auto">
          <a:xfrm>
            <a:off x="1357290" y="3857628"/>
            <a:ext cx="485775" cy="4333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ru-RU" sz="1800">
              <a:latin typeface="Arial" charset="0"/>
            </a:endParaRPr>
          </a:p>
        </p:txBody>
      </p:sp>
      <p:sp>
        <p:nvSpPr>
          <p:cNvPr id="7175" name="AutoShape 9"/>
          <p:cNvSpPr>
            <a:spLocks noChangeArrowheads="1"/>
          </p:cNvSpPr>
          <p:nvPr/>
        </p:nvSpPr>
        <p:spPr bwMode="auto">
          <a:xfrm>
            <a:off x="3000364" y="3857628"/>
            <a:ext cx="485775" cy="719138"/>
          </a:xfrm>
          <a:prstGeom prst="downArrow">
            <a:avLst>
              <a:gd name="adj1" fmla="val 50000"/>
              <a:gd name="adj2" fmla="val 37010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ru-RU" sz="1800">
              <a:latin typeface="Arial" charset="0"/>
            </a:endParaRPr>
          </a:p>
        </p:txBody>
      </p:sp>
      <p:sp>
        <p:nvSpPr>
          <p:cNvPr id="7176" name="AutoShape 10"/>
          <p:cNvSpPr>
            <a:spLocks noChangeArrowheads="1"/>
          </p:cNvSpPr>
          <p:nvPr/>
        </p:nvSpPr>
        <p:spPr bwMode="auto">
          <a:xfrm>
            <a:off x="4857752" y="3857628"/>
            <a:ext cx="485775" cy="1008063"/>
          </a:xfrm>
          <a:prstGeom prst="downArrow">
            <a:avLst>
              <a:gd name="adj1" fmla="val 50000"/>
              <a:gd name="adj2" fmla="val 51879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ru-RU" sz="1800">
              <a:latin typeface="Arial" charset="0"/>
            </a:endParaRPr>
          </a:p>
        </p:txBody>
      </p:sp>
      <p:sp>
        <p:nvSpPr>
          <p:cNvPr id="7177" name="AutoShape 11"/>
          <p:cNvSpPr>
            <a:spLocks noChangeArrowheads="1"/>
          </p:cNvSpPr>
          <p:nvPr/>
        </p:nvSpPr>
        <p:spPr bwMode="auto">
          <a:xfrm>
            <a:off x="6715140" y="3857628"/>
            <a:ext cx="485775" cy="1511300"/>
          </a:xfrm>
          <a:prstGeom prst="downArrow">
            <a:avLst>
              <a:gd name="adj1" fmla="val 50000"/>
              <a:gd name="adj2" fmla="val 77778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ru-RU" sz="1800">
              <a:latin typeface="Arial" charset="0"/>
            </a:endParaRPr>
          </a:p>
        </p:txBody>
      </p:sp>
      <p:sp>
        <p:nvSpPr>
          <p:cNvPr id="7178" name="Rectangle 12"/>
          <p:cNvSpPr>
            <a:spLocks noChangeArrowheads="1"/>
          </p:cNvSpPr>
          <p:nvPr/>
        </p:nvSpPr>
        <p:spPr bwMode="auto">
          <a:xfrm>
            <a:off x="785786" y="4429132"/>
            <a:ext cx="1646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Arial" charset="0"/>
              </a:rPr>
              <a:t>наглядность</a:t>
            </a:r>
          </a:p>
        </p:txBody>
      </p:sp>
      <p:sp>
        <p:nvSpPr>
          <p:cNvPr id="7179" name="Rectangle 13"/>
          <p:cNvSpPr>
            <a:spLocks noChangeArrowheads="1"/>
          </p:cNvSpPr>
          <p:nvPr/>
        </p:nvSpPr>
        <p:spPr bwMode="auto">
          <a:xfrm>
            <a:off x="2500298" y="4857760"/>
            <a:ext cx="1785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dirty="0">
                <a:latin typeface="Arial" charset="0"/>
              </a:rPr>
              <a:t>аудио и видео ресурсы</a:t>
            </a:r>
            <a:r>
              <a:rPr lang="ru-RU" dirty="0"/>
              <a:t> </a:t>
            </a:r>
          </a:p>
        </p:txBody>
      </p:sp>
      <p:sp>
        <p:nvSpPr>
          <p:cNvPr id="7180" name="Rectangle 14"/>
          <p:cNvSpPr>
            <a:spLocks noChangeArrowheads="1"/>
          </p:cNvSpPr>
          <p:nvPr/>
        </p:nvSpPr>
        <p:spPr bwMode="auto">
          <a:xfrm>
            <a:off x="4500562" y="5072074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dirty="0">
                <a:latin typeface="Arial" charset="0"/>
              </a:rPr>
              <a:t>контроль</a:t>
            </a:r>
          </a:p>
        </p:txBody>
      </p:sp>
      <p:sp>
        <p:nvSpPr>
          <p:cNvPr id="7181" name="Rectangle 15"/>
          <p:cNvSpPr>
            <a:spLocks noChangeArrowheads="1"/>
          </p:cNvSpPr>
          <p:nvPr/>
        </p:nvSpPr>
        <p:spPr bwMode="auto">
          <a:xfrm>
            <a:off x="5857884" y="5357826"/>
            <a:ext cx="2681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dirty="0">
                <a:latin typeface="Arial" charset="0"/>
              </a:rPr>
              <a:t>повышение уровня    преподавания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chemeClr val="tx1"/>
                </a:solidFill>
              </a:rPr>
              <a:t>Планируемые результаты:</a:t>
            </a:r>
            <a:endParaRPr lang="en-GB" sz="3600" b="1" smtClean="0">
              <a:solidFill>
                <a:schemeClr val="tx1"/>
              </a:solidFill>
            </a:endParaRPr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5022850" y="1766888"/>
            <a:ext cx="3808413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buFontTx/>
              <a:buBlip>
                <a:blip r:embed="rId2"/>
              </a:buBlip>
            </a:pPr>
            <a:endParaRPr lang="et-EE"/>
          </a:p>
          <a:p>
            <a:pPr marL="342900" indent="-342900" algn="l">
              <a:lnSpc>
                <a:spcPct val="90000"/>
              </a:lnSpc>
              <a:buFontTx/>
              <a:buBlip>
                <a:blip r:embed="rId2"/>
              </a:buBlip>
            </a:pPr>
            <a:endParaRPr lang="et-EE"/>
          </a:p>
          <a:p>
            <a:pPr marL="342900" indent="-342900" algn="l">
              <a:lnSpc>
                <a:spcPct val="90000"/>
              </a:lnSpc>
            </a:pPr>
            <a:endParaRPr lang="en-GB"/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1071538" y="1500174"/>
            <a:ext cx="7416800" cy="4622800"/>
            <a:chOff x="399" y="1087"/>
            <a:chExt cx="5123" cy="2479"/>
          </a:xfrm>
        </p:grpSpPr>
        <p:sp>
          <p:nvSpPr>
            <p:cNvPr id="9221" name="Freeform 45"/>
            <p:cNvSpPr>
              <a:spLocks/>
            </p:cNvSpPr>
            <p:nvPr/>
          </p:nvSpPr>
          <p:spPr bwMode="gray">
            <a:xfrm>
              <a:off x="5096" y="1087"/>
              <a:ext cx="421" cy="630"/>
            </a:xfrm>
            <a:custGeom>
              <a:avLst/>
              <a:gdLst>
                <a:gd name="T0" fmla="*/ 3749 w 308"/>
                <a:gd name="T1" fmla="*/ 1965 h 444"/>
                <a:gd name="T2" fmla="*/ 0 w 308"/>
                <a:gd name="T3" fmla="*/ 7299 h 444"/>
                <a:gd name="T4" fmla="*/ 0 w 308"/>
                <a:gd name="T5" fmla="*/ 4699 h 444"/>
                <a:gd name="T6" fmla="*/ 3749 w 308"/>
                <a:gd name="T7" fmla="*/ 0 h 444"/>
                <a:gd name="T8" fmla="*/ 3749 w 308"/>
                <a:gd name="T9" fmla="*/ 1965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281D"/>
                </a:gs>
                <a:gs pos="50000">
                  <a:srgbClr val="00563F"/>
                </a:gs>
                <a:gs pos="100000">
                  <a:srgbClr val="00281D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2" name="Freeform 46"/>
            <p:cNvSpPr>
              <a:spLocks/>
            </p:cNvSpPr>
            <p:nvPr/>
          </p:nvSpPr>
          <p:spPr bwMode="gray">
            <a:xfrm>
              <a:off x="3080" y="1087"/>
              <a:ext cx="2442" cy="413"/>
            </a:xfrm>
            <a:custGeom>
              <a:avLst/>
              <a:gdLst>
                <a:gd name="T0" fmla="*/ 18054 w 1786"/>
                <a:gd name="T1" fmla="*/ 5683 h 284"/>
                <a:gd name="T2" fmla="*/ 0 w 1786"/>
                <a:gd name="T3" fmla="*/ 5683 h 284"/>
                <a:gd name="T4" fmla="*/ 5450 w 1786"/>
                <a:gd name="T5" fmla="*/ 0 h 284"/>
                <a:gd name="T6" fmla="*/ 21817 w 1786"/>
                <a:gd name="T7" fmla="*/ 0 h 284"/>
                <a:gd name="T8" fmla="*/ 18054 w 1786"/>
                <a:gd name="T9" fmla="*/ 5683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6"/>
                <a:gd name="T16" fmla="*/ 0 h 284"/>
                <a:gd name="T17" fmla="*/ 1786 w 1786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ru-RU" sz="1600" b="1" i="1" dirty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ru-RU" sz="1600" b="1" i="1" dirty="0" smtClean="0">
                  <a:solidFill>
                    <a:schemeClr val="bg1"/>
                  </a:solidFill>
                  <a:latin typeface="Arial" charset="0"/>
                </a:rPr>
                <a:t>              </a:t>
              </a:r>
              <a:r>
                <a:rPr lang="ru-RU" sz="1600" b="1" i="1" dirty="0">
                  <a:latin typeface="Arial" charset="0"/>
                </a:rPr>
                <a:t>Повышение качества </a:t>
              </a:r>
            </a:p>
            <a:p>
              <a:pPr>
                <a:spcBef>
                  <a:spcPct val="0"/>
                </a:spcBef>
              </a:pPr>
              <a:r>
                <a:rPr lang="ru-RU" sz="1600" b="1" i="1" dirty="0" smtClean="0">
                  <a:latin typeface="Arial" charset="0"/>
                </a:rPr>
                <a:t>                 знаний</a:t>
              </a:r>
              <a:endParaRPr lang="ru-RU" sz="1600" b="1" i="1" dirty="0">
                <a:latin typeface="Arial" charset="0"/>
              </a:endParaRPr>
            </a:p>
          </p:txBody>
        </p:sp>
        <p:sp>
          <p:nvSpPr>
            <p:cNvPr id="9223" name="Freeform 47"/>
            <p:cNvSpPr>
              <a:spLocks/>
            </p:cNvSpPr>
            <p:nvPr/>
          </p:nvSpPr>
          <p:spPr bwMode="gray">
            <a:xfrm>
              <a:off x="4673" y="1712"/>
              <a:ext cx="420" cy="626"/>
            </a:xfrm>
            <a:custGeom>
              <a:avLst/>
              <a:gdLst>
                <a:gd name="T0" fmla="*/ 3682 w 308"/>
                <a:gd name="T1" fmla="*/ 1943 h 442"/>
                <a:gd name="T2" fmla="*/ 0 w 308"/>
                <a:gd name="T3" fmla="*/ 7159 h 442"/>
                <a:gd name="T4" fmla="*/ 0 w 308"/>
                <a:gd name="T5" fmla="*/ 4631 h 442"/>
                <a:gd name="T6" fmla="*/ 3682 w 308"/>
                <a:gd name="T7" fmla="*/ 0 h 442"/>
                <a:gd name="T8" fmla="*/ 3682 w 308"/>
                <a:gd name="T9" fmla="*/ 1943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2"/>
                <a:gd name="T17" fmla="*/ 308 w 308"/>
                <a:gd name="T18" fmla="*/ 442 h 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230744"/>
                </a:gs>
                <a:gs pos="50000">
                  <a:srgbClr val="4B1092"/>
                </a:gs>
                <a:gs pos="100000">
                  <a:srgbClr val="230744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4" name="Freeform 48"/>
            <p:cNvSpPr>
              <a:spLocks/>
            </p:cNvSpPr>
            <p:nvPr/>
          </p:nvSpPr>
          <p:spPr bwMode="gray">
            <a:xfrm>
              <a:off x="2472" y="1712"/>
              <a:ext cx="2626" cy="402"/>
            </a:xfrm>
            <a:custGeom>
              <a:avLst/>
              <a:gdLst>
                <a:gd name="T0" fmla="*/ 19744 w 1920"/>
                <a:gd name="T1" fmla="*/ 4572 h 284"/>
                <a:gd name="T2" fmla="*/ 0 w 1920"/>
                <a:gd name="T3" fmla="*/ 4572 h 284"/>
                <a:gd name="T4" fmla="*/ 5463 w 1920"/>
                <a:gd name="T5" fmla="*/ 0 h 284"/>
                <a:gd name="T6" fmla="*/ 23515 w 1920"/>
                <a:gd name="T7" fmla="*/ 0 h 284"/>
                <a:gd name="T8" fmla="*/ 19744 w 1920"/>
                <a:gd name="T9" fmla="*/ 4572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84"/>
                <a:gd name="T17" fmla="*/ 1920 w 192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ru-RU" sz="1600" b="1" i="1" dirty="0" smtClean="0">
                  <a:latin typeface="Arial" charset="0"/>
                </a:rPr>
                <a:t>                    Рост </a:t>
              </a:r>
              <a:r>
                <a:rPr lang="ru-RU" sz="1600" b="1" i="1" dirty="0">
                  <a:latin typeface="Arial" charset="0"/>
                </a:rPr>
                <a:t>участия </a:t>
              </a:r>
            </a:p>
            <a:p>
              <a:pPr>
                <a:spcBef>
                  <a:spcPct val="0"/>
                </a:spcBef>
              </a:pPr>
              <a:r>
                <a:rPr lang="ru-RU" sz="1600" b="1" i="1" dirty="0" smtClean="0">
                  <a:latin typeface="Arial" charset="0"/>
                </a:rPr>
                <a:t>      обучающихся  </a:t>
              </a:r>
              <a:r>
                <a:rPr lang="ru-RU" sz="1600" b="1" i="1" dirty="0">
                  <a:latin typeface="Arial" charset="0"/>
                </a:rPr>
                <a:t>в творческих </a:t>
              </a:r>
              <a:r>
                <a:rPr lang="ru-RU" sz="1600" b="1" i="1" dirty="0" smtClean="0">
                  <a:latin typeface="Arial" charset="0"/>
                </a:rPr>
                <a:t>     </a:t>
              </a:r>
            </a:p>
            <a:p>
              <a:pPr>
                <a:spcBef>
                  <a:spcPct val="0"/>
                </a:spcBef>
              </a:pPr>
              <a:r>
                <a:rPr lang="ru-RU" sz="1600" b="1" i="1" dirty="0" smtClean="0">
                  <a:latin typeface="Arial" charset="0"/>
                </a:rPr>
                <a:t>        конкурсах </a:t>
              </a:r>
              <a:r>
                <a:rPr lang="ru-RU" sz="1600" b="1" i="1" dirty="0">
                  <a:latin typeface="Arial" charset="0"/>
                </a:rPr>
                <a:t>и олимпиадах</a:t>
              </a:r>
            </a:p>
          </p:txBody>
        </p:sp>
        <p:sp>
          <p:nvSpPr>
            <p:cNvPr id="9225" name="Freeform 49"/>
            <p:cNvSpPr>
              <a:spLocks/>
            </p:cNvSpPr>
            <p:nvPr/>
          </p:nvSpPr>
          <p:spPr bwMode="gray">
            <a:xfrm>
              <a:off x="4248" y="2331"/>
              <a:ext cx="419" cy="629"/>
            </a:xfrm>
            <a:custGeom>
              <a:avLst/>
              <a:gdLst>
                <a:gd name="T0" fmla="*/ 3782 w 306"/>
                <a:gd name="T1" fmla="*/ 1981 h 444"/>
                <a:gd name="T2" fmla="*/ 0 w 306"/>
                <a:gd name="T3" fmla="*/ 7201 h 444"/>
                <a:gd name="T4" fmla="*/ 0 w 306"/>
                <a:gd name="T5" fmla="*/ 4640 h 444"/>
                <a:gd name="T6" fmla="*/ 3782 w 306"/>
                <a:gd name="T7" fmla="*/ 0 h 444"/>
                <a:gd name="T8" fmla="*/ 3782 w 306"/>
                <a:gd name="T9" fmla="*/ 1981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444"/>
                <a:gd name="T17" fmla="*/ 306 w 306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1805"/>
                </a:gs>
                <a:gs pos="50000">
                  <a:srgbClr val="90330A"/>
                </a:gs>
                <a:gs pos="100000">
                  <a:srgbClr val="431805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6" name="Freeform 50"/>
            <p:cNvSpPr>
              <a:spLocks/>
            </p:cNvSpPr>
            <p:nvPr/>
          </p:nvSpPr>
          <p:spPr bwMode="gray">
            <a:xfrm>
              <a:off x="3826" y="2906"/>
              <a:ext cx="422" cy="630"/>
            </a:xfrm>
            <a:custGeom>
              <a:avLst/>
              <a:gdLst>
                <a:gd name="T0" fmla="*/ 3824 w 308"/>
                <a:gd name="T1" fmla="*/ 2004 h 444"/>
                <a:gd name="T2" fmla="*/ 0 w 308"/>
                <a:gd name="T3" fmla="*/ 7299 h 444"/>
                <a:gd name="T4" fmla="*/ 0 w 308"/>
                <a:gd name="T5" fmla="*/ 4699 h 444"/>
                <a:gd name="T6" fmla="*/ 3824 w 308"/>
                <a:gd name="T7" fmla="*/ 0 h 444"/>
                <a:gd name="T8" fmla="*/ 3824 w 308"/>
                <a:gd name="T9" fmla="*/ 2004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3206"/>
                </a:gs>
                <a:gs pos="50000">
                  <a:srgbClr val="906B0E"/>
                </a:gs>
                <a:gs pos="100000">
                  <a:srgbClr val="433206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7" name="Freeform 51"/>
            <p:cNvSpPr>
              <a:spLocks/>
            </p:cNvSpPr>
            <p:nvPr/>
          </p:nvSpPr>
          <p:spPr bwMode="gray">
            <a:xfrm>
              <a:off x="1298" y="2912"/>
              <a:ext cx="2981" cy="402"/>
            </a:xfrm>
            <a:custGeom>
              <a:avLst/>
              <a:gdLst>
                <a:gd name="T0" fmla="*/ 4787 w 2180"/>
                <a:gd name="T1" fmla="*/ 805 h 284"/>
                <a:gd name="T2" fmla="*/ 0 w 2180"/>
                <a:gd name="T3" fmla="*/ 805 h 284"/>
                <a:gd name="T4" fmla="*/ 1140 w 2180"/>
                <a:gd name="T5" fmla="*/ 0 h 284"/>
                <a:gd name="T6" fmla="*/ 5574 w 2180"/>
                <a:gd name="T7" fmla="*/ 0 h 284"/>
                <a:gd name="T8" fmla="*/ 4787 w 2180"/>
                <a:gd name="T9" fmla="*/ 805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0"/>
                <a:gd name="T16" fmla="*/ 0 h 284"/>
                <a:gd name="T17" fmla="*/ 2180 w 218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ru-RU" sz="1800" dirty="0">
                  <a:solidFill>
                    <a:srgbClr val="2970FF"/>
                  </a:solidFill>
                  <a:latin typeface="Arial" charset="0"/>
                </a:rPr>
                <a:t>  </a:t>
              </a:r>
              <a:r>
                <a:rPr lang="ru-RU" sz="1800" dirty="0" smtClean="0">
                  <a:solidFill>
                    <a:srgbClr val="2970FF"/>
                  </a:solidFill>
                  <a:latin typeface="Arial" charset="0"/>
                </a:rPr>
                <a:t>               </a:t>
              </a:r>
              <a:r>
                <a:rPr lang="ru-RU" sz="1400" b="1" i="1" dirty="0">
                  <a:latin typeface="Arial" charset="0"/>
                </a:rPr>
                <a:t>Повышение интереса</a:t>
              </a:r>
            </a:p>
            <a:p>
              <a:pPr>
                <a:spcBef>
                  <a:spcPct val="0"/>
                </a:spcBef>
              </a:pPr>
              <a:r>
                <a:rPr lang="ru-RU" sz="1400" b="1" i="1" dirty="0" smtClean="0">
                  <a:latin typeface="Arial" charset="0"/>
                </a:rPr>
                <a:t>             </a:t>
              </a:r>
              <a:r>
                <a:rPr lang="ru-RU" sz="1400" b="1" i="1" dirty="0">
                  <a:latin typeface="Arial" charset="0"/>
                </a:rPr>
                <a:t>обучающихся к изучению </a:t>
              </a:r>
            </a:p>
            <a:p>
              <a:pPr>
                <a:spcBef>
                  <a:spcPct val="0"/>
                </a:spcBef>
              </a:pPr>
              <a:r>
                <a:rPr lang="ru-RU" sz="1400" b="1" i="1" dirty="0" smtClean="0">
                  <a:latin typeface="Arial" charset="0"/>
                </a:rPr>
                <a:t>                  английского </a:t>
              </a:r>
              <a:r>
                <a:rPr lang="ru-RU" sz="1400" b="1" i="1" dirty="0">
                  <a:latin typeface="Arial" charset="0"/>
                </a:rPr>
                <a:t>языка</a:t>
              </a:r>
              <a:r>
                <a:rPr lang="ru-RU" sz="1400" b="1" i="1" dirty="0">
                  <a:solidFill>
                    <a:schemeClr val="bg1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9228" name="Line 52"/>
            <p:cNvSpPr>
              <a:spLocks noChangeShapeType="1"/>
            </p:cNvSpPr>
            <p:nvPr/>
          </p:nvSpPr>
          <p:spPr bwMode="auto">
            <a:xfrm flipH="1">
              <a:off x="399" y="3533"/>
              <a:ext cx="867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9" name="Line 53"/>
            <p:cNvSpPr>
              <a:spLocks noChangeShapeType="1"/>
            </p:cNvSpPr>
            <p:nvPr/>
          </p:nvSpPr>
          <p:spPr bwMode="auto">
            <a:xfrm flipH="1">
              <a:off x="399" y="2946"/>
              <a:ext cx="1473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0" name="Line 54"/>
            <p:cNvSpPr>
              <a:spLocks noChangeShapeType="1"/>
            </p:cNvSpPr>
            <p:nvPr/>
          </p:nvSpPr>
          <p:spPr bwMode="auto">
            <a:xfrm flipH="1">
              <a:off x="399" y="2334"/>
              <a:ext cx="2079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1" name="Line 55"/>
            <p:cNvSpPr>
              <a:spLocks noChangeShapeType="1"/>
            </p:cNvSpPr>
            <p:nvPr/>
          </p:nvSpPr>
          <p:spPr bwMode="auto">
            <a:xfrm flipH="1">
              <a:off x="399" y="1718"/>
              <a:ext cx="268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2" name="Line 56"/>
            <p:cNvSpPr>
              <a:spLocks noChangeShapeType="1"/>
            </p:cNvSpPr>
            <p:nvPr/>
          </p:nvSpPr>
          <p:spPr bwMode="auto">
            <a:xfrm flipH="1">
              <a:off x="399" y="1091"/>
              <a:ext cx="329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3" name="Line 57"/>
            <p:cNvSpPr>
              <a:spLocks noChangeShapeType="1"/>
            </p:cNvSpPr>
            <p:nvPr/>
          </p:nvSpPr>
          <p:spPr bwMode="auto">
            <a:xfrm>
              <a:off x="531" y="1087"/>
              <a:ext cx="0" cy="64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4" name="Line 58"/>
            <p:cNvSpPr>
              <a:spLocks noChangeShapeType="1"/>
            </p:cNvSpPr>
            <p:nvPr/>
          </p:nvSpPr>
          <p:spPr bwMode="auto">
            <a:xfrm>
              <a:off x="531" y="1736"/>
              <a:ext cx="0" cy="60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5" name="Line 59"/>
            <p:cNvSpPr>
              <a:spLocks noChangeShapeType="1"/>
            </p:cNvSpPr>
            <p:nvPr/>
          </p:nvSpPr>
          <p:spPr bwMode="auto">
            <a:xfrm>
              <a:off x="531" y="2343"/>
              <a:ext cx="0" cy="60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6" name="Line 60"/>
            <p:cNvSpPr>
              <a:spLocks noChangeShapeType="1"/>
            </p:cNvSpPr>
            <p:nvPr/>
          </p:nvSpPr>
          <p:spPr bwMode="auto">
            <a:xfrm>
              <a:off x="530" y="2927"/>
              <a:ext cx="0" cy="6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7" name="Freeform 61"/>
            <p:cNvSpPr>
              <a:spLocks/>
            </p:cNvSpPr>
            <p:nvPr/>
          </p:nvSpPr>
          <p:spPr bwMode="gray">
            <a:xfrm rot="275123">
              <a:off x="1599" y="1135"/>
              <a:ext cx="1343" cy="2026"/>
            </a:xfrm>
            <a:custGeom>
              <a:avLst/>
              <a:gdLst>
                <a:gd name="T0" fmla="*/ 1 w 1824"/>
                <a:gd name="T1" fmla="*/ 289 h 2648"/>
                <a:gd name="T2" fmla="*/ 5 w 1824"/>
                <a:gd name="T3" fmla="*/ 249 h 2648"/>
                <a:gd name="T4" fmla="*/ 11 w 1824"/>
                <a:gd name="T5" fmla="*/ 213 h 2648"/>
                <a:gd name="T6" fmla="*/ 18 w 1824"/>
                <a:gd name="T7" fmla="*/ 178 h 2648"/>
                <a:gd name="T8" fmla="*/ 28 w 1824"/>
                <a:gd name="T9" fmla="*/ 149 h 2648"/>
                <a:gd name="T10" fmla="*/ 38 w 1824"/>
                <a:gd name="T11" fmla="*/ 122 h 2648"/>
                <a:gd name="T12" fmla="*/ 48 w 1824"/>
                <a:gd name="T13" fmla="*/ 99 h 2648"/>
                <a:gd name="T14" fmla="*/ 58 w 1824"/>
                <a:gd name="T15" fmla="*/ 79 h 2648"/>
                <a:gd name="T16" fmla="*/ 69 w 1824"/>
                <a:gd name="T17" fmla="*/ 62 h 2648"/>
                <a:gd name="T18" fmla="*/ 79 w 1824"/>
                <a:gd name="T19" fmla="*/ 48 h 2648"/>
                <a:gd name="T20" fmla="*/ 88 w 1824"/>
                <a:gd name="T21" fmla="*/ 36 h 2648"/>
                <a:gd name="T22" fmla="*/ 95 w 1824"/>
                <a:gd name="T23" fmla="*/ 28 h 2648"/>
                <a:gd name="T24" fmla="*/ 101 w 1824"/>
                <a:gd name="T25" fmla="*/ 21 h 2648"/>
                <a:gd name="T26" fmla="*/ 104 w 1824"/>
                <a:gd name="T27" fmla="*/ 18 h 2648"/>
                <a:gd name="T28" fmla="*/ 105 w 1824"/>
                <a:gd name="T29" fmla="*/ 16 h 2648"/>
                <a:gd name="T30" fmla="*/ 149 w 1824"/>
                <a:gd name="T31" fmla="*/ 6 h 2648"/>
                <a:gd name="T32" fmla="*/ 135 w 1824"/>
                <a:gd name="T33" fmla="*/ 38 h 2648"/>
                <a:gd name="T34" fmla="*/ 134 w 1824"/>
                <a:gd name="T35" fmla="*/ 38 h 2648"/>
                <a:gd name="T36" fmla="*/ 131 w 1824"/>
                <a:gd name="T37" fmla="*/ 41 h 2648"/>
                <a:gd name="T38" fmla="*/ 125 w 1824"/>
                <a:gd name="T39" fmla="*/ 44 h 2648"/>
                <a:gd name="T40" fmla="*/ 119 w 1824"/>
                <a:gd name="T41" fmla="*/ 49 h 2648"/>
                <a:gd name="T42" fmla="*/ 110 w 1824"/>
                <a:gd name="T43" fmla="*/ 54 h 2648"/>
                <a:gd name="T44" fmla="*/ 99 w 1824"/>
                <a:gd name="T45" fmla="*/ 64 h 2648"/>
                <a:gd name="T46" fmla="*/ 89 w 1824"/>
                <a:gd name="T47" fmla="*/ 75 h 2648"/>
                <a:gd name="T48" fmla="*/ 78 w 1824"/>
                <a:gd name="T49" fmla="*/ 89 h 2648"/>
                <a:gd name="T50" fmla="*/ 66 w 1824"/>
                <a:gd name="T51" fmla="*/ 106 h 2648"/>
                <a:gd name="T52" fmla="*/ 54 w 1824"/>
                <a:gd name="T53" fmla="*/ 126 h 2648"/>
                <a:gd name="T54" fmla="*/ 43 w 1824"/>
                <a:gd name="T55" fmla="*/ 150 h 2648"/>
                <a:gd name="T56" fmla="*/ 32 w 1824"/>
                <a:gd name="T57" fmla="*/ 178 h 2648"/>
                <a:gd name="T58" fmla="*/ 21 w 1824"/>
                <a:gd name="T59" fmla="*/ 210 h 2648"/>
                <a:gd name="T60" fmla="*/ 11 w 1824"/>
                <a:gd name="T61" fmla="*/ 247 h 2648"/>
                <a:gd name="T62" fmla="*/ 4 w 1824"/>
                <a:gd name="T63" fmla="*/ 288 h 26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24"/>
                <a:gd name="T97" fmla="*/ 0 h 2648"/>
                <a:gd name="T98" fmla="*/ 1824 w 1824"/>
                <a:gd name="T99" fmla="*/ 2648 h 26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61092E"/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8" name="Rectangle 62"/>
            <p:cNvSpPr>
              <a:spLocks noChangeArrowheads="1"/>
            </p:cNvSpPr>
            <p:nvPr/>
          </p:nvSpPr>
          <p:spPr bwMode="gray">
            <a:xfrm>
              <a:off x="3084" y="1490"/>
              <a:ext cx="2022" cy="226"/>
            </a:xfrm>
            <a:prstGeom prst="rect">
              <a:avLst/>
            </a:prstGeom>
            <a:gradFill rotWithShape="1">
              <a:gsLst>
                <a:gs pos="0">
                  <a:srgbClr val="00684D"/>
                </a:gs>
                <a:gs pos="50000">
                  <a:srgbClr val="00906A"/>
                </a:gs>
                <a:gs pos="100000">
                  <a:srgbClr val="00684D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ru-RU" sz="18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9239" name="Rectangle 63"/>
            <p:cNvSpPr>
              <a:spLocks noChangeArrowheads="1"/>
            </p:cNvSpPr>
            <p:nvPr/>
          </p:nvSpPr>
          <p:spPr bwMode="gray">
            <a:xfrm>
              <a:off x="2473" y="2114"/>
              <a:ext cx="2204" cy="222"/>
            </a:xfrm>
            <a:prstGeom prst="rect">
              <a:avLst/>
            </a:prstGeom>
            <a:gradFill rotWithShape="1">
              <a:gsLst>
                <a:gs pos="0">
                  <a:srgbClr val="5D2FB9"/>
                </a:gs>
                <a:gs pos="50000">
                  <a:srgbClr val="8041FF"/>
                </a:gs>
                <a:gs pos="100000">
                  <a:srgbClr val="5D2FB9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ru-RU" sz="18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9240" name="Freeform 64"/>
            <p:cNvSpPr>
              <a:spLocks/>
            </p:cNvSpPr>
            <p:nvPr/>
          </p:nvSpPr>
          <p:spPr bwMode="gray">
            <a:xfrm>
              <a:off x="1870" y="2331"/>
              <a:ext cx="2802" cy="406"/>
            </a:xfrm>
            <a:custGeom>
              <a:avLst/>
              <a:gdLst>
                <a:gd name="T0" fmla="*/ 21383 w 2048"/>
                <a:gd name="T1" fmla="*/ 4713 h 286"/>
                <a:gd name="T2" fmla="*/ 0 w 2048"/>
                <a:gd name="T3" fmla="*/ 4713 h 286"/>
                <a:gd name="T4" fmla="*/ 5474 w 2048"/>
                <a:gd name="T5" fmla="*/ 0 h 286"/>
                <a:gd name="T6" fmla="*/ 25147 w 2048"/>
                <a:gd name="T7" fmla="*/ 0 h 286"/>
                <a:gd name="T8" fmla="*/ 21383 w 2048"/>
                <a:gd name="T9" fmla="*/ 4713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8"/>
                <a:gd name="T16" fmla="*/ 0 h 286"/>
                <a:gd name="T17" fmla="*/ 2048 w 2048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ru-RU" sz="1600" b="1" i="1" dirty="0" smtClean="0">
                  <a:latin typeface="Arial" charset="0"/>
                </a:rPr>
                <a:t>                 Отсутствие </a:t>
              </a:r>
              <a:endParaRPr lang="ru-RU" sz="1600" b="1" i="1" dirty="0">
                <a:latin typeface="Arial" charset="0"/>
              </a:endParaRPr>
            </a:p>
            <a:p>
              <a:pPr>
                <a:spcBef>
                  <a:spcPct val="0"/>
                </a:spcBef>
              </a:pPr>
              <a:r>
                <a:rPr lang="ru-RU" sz="1600" b="1" i="1" dirty="0" smtClean="0">
                  <a:latin typeface="Arial" charset="0"/>
                </a:rPr>
                <a:t>          неуспевающих </a:t>
              </a:r>
              <a:r>
                <a:rPr lang="ru-RU" sz="1600" b="1" i="1" dirty="0">
                  <a:latin typeface="Arial" charset="0"/>
                </a:rPr>
                <a:t>по предмету</a:t>
              </a:r>
            </a:p>
          </p:txBody>
        </p:sp>
        <p:sp>
          <p:nvSpPr>
            <p:cNvPr id="9241" name="Rectangle 65"/>
            <p:cNvSpPr>
              <a:spLocks noChangeArrowheads="1"/>
            </p:cNvSpPr>
            <p:nvPr/>
          </p:nvSpPr>
          <p:spPr bwMode="gray">
            <a:xfrm>
              <a:off x="1872" y="2736"/>
              <a:ext cx="2385" cy="222"/>
            </a:xfrm>
            <a:prstGeom prst="rect">
              <a:avLst/>
            </a:prstGeom>
            <a:gradFill rotWithShape="1">
              <a:gsLst>
                <a:gs pos="0">
                  <a:srgbClr val="A0523A"/>
                </a:gs>
                <a:gs pos="50000">
                  <a:srgbClr val="DC7150"/>
                </a:gs>
                <a:gs pos="100000">
                  <a:srgbClr val="A0523A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ru-RU" sz="18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9242" name="Rectangle 66"/>
            <p:cNvSpPr>
              <a:spLocks noChangeArrowheads="1"/>
            </p:cNvSpPr>
            <p:nvPr/>
          </p:nvSpPr>
          <p:spPr bwMode="gray">
            <a:xfrm>
              <a:off x="1265" y="3314"/>
              <a:ext cx="2571" cy="252"/>
            </a:xfrm>
            <a:prstGeom prst="rect">
              <a:avLst/>
            </a:prstGeom>
            <a:gradFill rotWithShape="1">
              <a:gsLst>
                <a:gs pos="0">
                  <a:srgbClr val="977514"/>
                </a:gs>
                <a:gs pos="50000">
                  <a:srgbClr val="D0A11C"/>
                </a:gs>
                <a:gs pos="100000">
                  <a:srgbClr val="977514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ru-RU" sz="18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chemeClr val="tx1"/>
                </a:solidFill>
              </a:rPr>
              <a:t>Уроки с использованием ИКТ</a:t>
            </a:r>
            <a:endParaRPr lang="en-GB" sz="3600" b="1" smtClean="0">
              <a:solidFill>
                <a:schemeClr val="tx1"/>
              </a:solidFill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1062038" y="1789113"/>
            <a:ext cx="7613650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/>
            <a:r>
              <a:rPr lang="en-GB"/>
              <a:t>	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1071538" y="1285861"/>
          <a:ext cx="7388894" cy="991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1062038" y="5157192"/>
          <a:ext cx="7398394" cy="97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1071538" y="2928934"/>
          <a:ext cx="7398393" cy="1107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1071538" y="2000240"/>
          <a:ext cx="7398394" cy="827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1062038" y="4077072"/>
          <a:ext cx="7398394" cy="10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 eaLnBrk="1" hangingPunct="1"/>
            <a:r>
              <a:rPr lang="ru-RU" sz="5400" b="1" dirty="0" smtClean="0">
                <a:solidFill>
                  <a:schemeClr val="tx1"/>
                </a:solidFill>
              </a:rPr>
              <a:t>Формы уроков</a:t>
            </a:r>
            <a:endParaRPr lang="en-GB" sz="5400" b="1" dirty="0" smtClean="0">
              <a:solidFill>
                <a:schemeClr val="tx1"/>
              </a:solidFill>
            </a:endParaRPr>
          </a:p>
        </p:txBody>
      </p:sp>
      <p:sp>
        <p:nvSpPr>
          <p:cNvPr id="1040" name="Rectangle 4"/>
          <p:cNvSpPr>
            <a:spLocks noChangeArrowheads="1"/>
          </p:cNvSpPr>
          <p:nvPr/>
        </p:nvSpPr>
        <p:spPr bwMode="auto">
          <a:xfrm>
            <a:off x="1062038" y="1766888"/>
            <a:ext cx="3808412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/>
            <a:endParaRPr lang="et-EE" sz="2800"/>
          </a:p>
          <a:p>
            <a:pPr marL="342900" indent="-342900" algn="l"/>
            <a:endParaRPr lang="et-EE" sz="2800"/>
          </a:p>
          <a:p>
            <a:pPr marL="342900" indent="-342900" algn="l"/>
            <a:endParaRPr lang="et-EE"/>
          </a:p>
          <a:p>
            <a:pPr marL="342900" indent="-342900" algn="l"/>
            <a:endParaRPr lang="en-GB"/>
          </a:p>
        </p:txBody>
      </p:sp>
      <p:graphicFrame>
        <p:nvGraphicFramePr>
          <p:cNvPr id="5" name="Схема 4"/>
          <p:cNvGraphicFramePr/>
          <p:nvPr/>
        </p:nvGraphicFramePr>
        <p:xfrm>
          <a:off x="857224" y="1500174"/>
          <a:ext cx="7686701" cy="4957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047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КОМАНДНЫЕ   ИГРЫ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928802"/>
            <a:ext cx="8001056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ru-RU" sz="3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Цель</a:t>
            </a:r>
            <a:r>
              <a:rPr lang="ru-RU" sz="3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algn="l">
              <a:buFont typeface="Arial" pitchFamily="34" charset="0"/>
              <a:buChar char="•"/>
            </a:pPr>
            <a:r>
              <a:rPr lang="ru-RU" sz="3200" dirty="0" smtClean="0"/>
              <a:t>Выработка </a:t>
            </a:r>
            <a:r>
              <a:rPr lang="ru-RU" sz="3200" dirty="0"/>
              <a:t>эффективных навыков </a:t>
            </a:r>
            <a:r>
              <a:rPr lang="ru-RU" sz="3200" dirty="0" smtClean="0"/>
              <a:t>коммуникаций;</a:t>
            </a:r>
            <a:endParaRPr lang="ru-RU" sz="3200" dirty="0"/>
          </a:p>
          <a:p>
            <a:pPr algn="l">
              <a:buFont typeface="Arial" pitchFamily="34" charset="0"/>
              <a:buChar char="•"/>
            </a:pPr>
            <a:r>
              <a:rPr lang="ru-RU" sz="3200" dirty="0" smtClean="0"/>
              <a:t>Возможность </a:t>
            </a:r>
            <a:r>
              <a:rPr lang="ru-RU" sz="3200" dirty="0"/>
              <a:t>раскрыть потенциал каждого из участников, проверить </a:t>
            </a:r>
            <a:r>
              <a:rPr lang="ru-RU" sz="3200" dirty="0" smtClean="0"/>
              <a:t>свои знания;</a:t>
            </a:r>
          </a:p>
          <a:p>
            <a:pPr algn="l">
              <a:buFont typeface="Arial" pitchFamily="34" charset="0"/>
              <a:buChar char="•"/>
            </a:pPr>
            <a:r>
              <a:rPr lang="ru-RU" sz="3200" dirty="0" smtClean="0"/>
              <a:t>Групповое </a:t>
            </a:r>
            <a:r>
              <a:rPr lang="ru-RU" sz="3200" dirty="0"/>
              <a:t>сплочение и поднятие командного </a:t>
            </a:r>
            <a:r>
              <a:rPr lang="ru-RU" sz="3200" dirty="0" smtClean="0"/>
              <a:t>духа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29000" y="-2286000"/>
            <a:ext cx="16002000" cy="958691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Этапы командной игры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857364"/>
            <a:ext cx="807249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0"/>
              </a:spcBef>
              <a:defRPr/>
            </a:pPr>
            <a:r>
              <a:rPr lang="ru-RU" sz="3100" b="1" kern="0" dirty="0" smtClean="0"/>
              <a:t>Этап 1 - </a:t>
            </a:r>
            <a:r>
              <a:rPr lang="ru-RU" sz="3100" dirty="0"/>
              <a:t>формирование команд, </a:t>
            </a:r>
            <a:endParaRPr lang="ru-RU" sz="3100" dirty="0" smtClean="0"/>
          </a:p>
          <a:p>
            <a:pPr lvl="0" algn="l" eaLnBrk="0" hangingPunct="0">
              <a:spcBef>
                <a:spcPct val="0"/>
              </a:spcBef>
              <a:defRPr/>
            </a:pPr>
            <a:r>
              <a:rPr lang="ru-RU" sz="3100" dirty="0" smtClean="0"/>
              <a:t>выбор </a:t>
            </a:r>
            <a:r>
              <a:rPr lang="ru-RU" sz="3100" dirty="0"/>
              <a:t>лидера, оформление атрибутики команд</a:t>
            </a:r>
            <a:endParaRPr lang="ru-RU" sz="3100" b="1" kern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5828">
            <a:off x="1006455" y="3987872"/>
            <a:ext cx="2267744" cy="16938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21" y="3060695"/>
            <a:ext cx="2267744" cy="16938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220">
            <a:off x="6058528" y="3987871"/>
            <a:ext cx="2267744" cy="1693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287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«Формирование познавательного интереса обучающихся на уроках английского языка на основе использования ИКТ».</vt:lpstr>
      <vt:lpstr>Презентация PowerPoint</vt:lpstr>
      <vt:lpstr>Актуальность</vt:lpstr>
      <vt:lpstr>Планируемые результаты:</vt:lpstr>
      <vt:lpstr>Уроки с использованием ИКТ</vt:lpstr>
      <vt:lpstr>Формы уроков</vt:lpstr>
      <vt:lpstr>КОМАНДНЫЕ   ИГРЫ</vt:lpstr>
      <vt:lpstr>Презентация PowerPoint</vt:lpstr>
      <vt:lpstr>Этапы командной игры</vt:lpstr>
      <vt:lpstr>Этапы командной игры</vt:lpstr>
      <vt:lpstr>Этапы командной игры</vt:lpstr>
      <vt:lpstr>Этапы командной игры</vt:lpstr>
      <vt:lpstr>ВЫВОД: Знакомство с новым материалом на английском языке, его отработка и закрепление в игровой форме  в виде командных игр, активное использование ИКТ делает процесс обучения более красочным и эмоциональным. </vt:lpstr>
      <vt:lpstr>Благодарю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User</dc:creator>
  <cp:lastModifiedBy>BB</cp:lastModifiedBy>
  <cp:revision>14</cp:revision>
  <dcterms:created xsi:type="dcterms:W3CDTF">2015-05-03T06:58:13Z</dcterms:created>
  <dcterms:modified xsi:type="dcterms:W3CDTF">2015-12-09T07:01:53Z</dcterms:modified>
</cp:coreProperties>
</file>