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72A5A04-DA15-48D7-AA74-5AE573F9C6E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1FA276-46F9-49A5-9DDD-8E20B52C32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Theatrical school festival </a:t>
            </a:r>
            <a:br>
              <a:rPr lang="en-US" sz="4800" dirty="0" smtClean="0"/>
            </a:br>
            <a:r>
              <a:rPr lang="en-US" sz="4800" dirty="0" smtClean="0"/>
              <a:t>2015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938" y="0"/>
            <a:ext cx="3224062" cy="32849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316800"/>
            <a:ext cx="2664296" cy="23314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O’Henry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ransom of </a:t>
            </a:r>
            <a:r>
              <a:rPr lang="en-US" dirty="0" smtClean="0"/>
              <a:t>R</a:t>
            </a:r>
            <a:r>
              <a:rPr lang="en-US" dirty="0" smtClean="0"/>
              <a:t>ed chief”</a:t>
            </a:r>
            <a:endParaRPr lang="ru-RU" dirty="0"/>
          </a:p>
        </p:txBody>
      </p:sp>
      <p:pic>
        <p:nvPicPr>
          <p:cNvPr id="4" name="Picture 2" descr="F:\Неделя иностранного языка\51G8R8GH0WL._SS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1451342"/>
            <a:ext cx="5400600" cy="540665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32599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Неделя иностранного языка\RedChief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772816"/>
            <a:ext cx="3744416" cy="439248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0500"/>
            <a:ext cx="51054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196752"/>
            <a:ext cx="47625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Pamela Travers</a:t>
            </a:r>
            <a:b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“Mary </a:t>
            </a:r>
            <a:r>
              <a:rPr lang="en-US" b="1" dirty="0" err="1" smtClean="0">
                <a:solidFill>
                  <a:srgbClr val="0070C0"/>
                </a:solidFill>
                <a:latin typeface="Arial Narrow" pitchFamily="34" charset="0"/>
              </a:rPr>
              <a:t>Poppins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”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983" y="1628800"/>
            <a:ext cx="29989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2772874" cy="4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76872"/>
            <a:ext cx="316835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F:\Неделя иностранного языка\il_340x270.525090317_pi5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000" y="1412776"/>
            <a:ext cx="4318000" cy="4882852"/>
          </a:xfrm>
          <a:prstGeom prst="rect">
            <a:avLst/>
          </a:prstGeom>
          <a:noFill/>
        </p:spPr>
      </p:pic>
      <p:pic>
        <p:nvPicPr>
          <p:cNvPr id="2056" name="Picture 8" descr="F:\Неделя иностранного языка\mary-poppins-tim-burton-728x5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00808"/>
            <a:ext cx="6934200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“Alice in Wonderland”</a:t>
            </a:r>
            <a:br>
              <a:rPr lang="en-US" dirty="0" smtClean="0"/>
            </a:br>
            <a:r>
              <a:rPr lang="en-US" dirty="0" smtClean="0"/>
              <a:t>Lewis </a:t>
            </a:r>
            <a:r>
              <a:rPr lang="en-US" dirty="0" err="1" smtClean="0"/>
              <a:t>C</a:t>
            </a:r>
            <a:r>
              <a:rPr lang="en-US" dirty="0" err="1" smtClean="0"/>
              <a:t>arrol</a:t>
            </a:r>
            <a:endParaRPr lang="ru-RU" dirty="0"/>
          </a:p>
        </p:txBody>
      </p:sp>
      <p:pic>
        <p:nvPicPr>
          <p:cNvPr id="3074" name="Picture 2" descr="F:\Неделя иностранного языка\1331278875_0_3b830_e684712a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5301208"/>
          </a:xfrm>
          <a:prstGeom prst="rect">
            <a:avLst/>
          </a:prstGeom>
          <a:noFill/>
        </p:spPr>
      </p:pic>
      <p:pic>
        <p:nvPicPr>
          <p:cNvPr id="3075" name="Picture 3" descr="F:\Неделя иностранного языка\1332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096000" cy="4572000"/>
          </a:xfrm>
          <a:prstGeom prst="rect">
            <a:avLst/>
          </a:prstGeom>
          <a:noFill/>
        </p:spPr>
      </p:pic>
      <p:pic>
        <p:nvPicPr>
          <p:cNvPr id="3076" name="Picture 4" descr="F:\Неделя иностранного языка\HVTy1qnio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7670800" cy="5301208"/>
          </a:xfrm>
          <a:prstGeom prst="rect">
            <a:avLst/>
          </a:prstGeom>
          <a:noFill/>
        </p:spPr>
      </p:pic>
      <p:pic>
        <p:nvPicPr>
          <p:cNvPr id="3077" name="Picture 5" descr="F:\Неделя иностранного языка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772816"/>
            <a:ext cx="597666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“Pygmalion”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ernard Shaw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Неделя иностранного языка\T63p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600400" cy="489654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438053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:\Неделя иностранного языка\1386546874436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4505325" cy="403244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628800"/>
            <a:ext cx="33123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484784"/>
            <a:ext cx="5715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See </a:t>
            </a:r>
            <a:r>
              <a:rPr lang="en-US" smtClean="0"/>
              <a:t>you later!</a:t>
            </a:r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6514"/>
            <a:ext cx="9144000" cy="536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</TotalTime>
  <Words>18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Модульная</vt:lpstr>
      <vt:lpstr>Theatrical school festival  2015</vt:lpstr>
      <vt:lpstr>O’Henry “The ransom of Red chief”</vt:lpstr>
      <vt:lpstr>Pamela Travers “Mary Poppins”</vt:lpstr>
      <vt:lpstr>“Alice in Wonderland” Lewis Carrol</vt:lpstr>
      <vt:lpstr>“Pygmalion” Bernard Shaw</vt:lpstr>
      <vt:lpstr>See you later!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Санёк</dc:creator>
  <cp:lastModifiedBy>Санёк</cp:lastModifiedBy>
  <cp:revision>6</cp:revision>
  <dcterms:created xsi:type="dcterms:W3CDTF">2015-04-27T19:00:27Z</dcterms:created>
  <dcterms:modified xsi:type="dcterms:W3CDTF">2015-04-27T19:52:31Z</dcterms:modified>
</cp:coreProperties>
</file>