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1EDA-0A93-49B9-B404-2A18C2F5B7F4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94C2F3-0B3A-4580-998E-184775682F4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1EDA-0A93-49B9-B404-2A18C2F5B7F4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C2F3-0B3A-4580-998E-184775682F4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494C2F3-0B3A-4580-998E-184775682F4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1EDA-0A93-49B9-B404-2A18C2F5B7F4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1EDA-0A93-49B9-B404-2A18C2F5B7F4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494C2F3-0B3A-4580-998E-184775682F4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1EDA-0A93-49B9-B404-2A18C2F5B7F4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94C2F3-0B3A-4580-998E-184775682F4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F1C1EDA-0A93-49B9-B404-2A18C2F5B7F4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C2F3-0B3A-4580-998E-184775682F4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1EDA-0A93-49B9-B404-2A18C2F5B7F4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494C2F3-0B3A-4580-998E-184775682F4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1EDA-0A93-49B9-B404-2A18C2F5B7F4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494C2F3-0B3A-4580-998E-184775682F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1EDA-0A93-49B9-B404-2A18C2F5B7F4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94C2F3-0B3A-4580-998E-184775682F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94C2F3-0B3A-4580-998E-184775682F4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1EDA-0A93-49B9-B404-2A18C2F5B7F4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494C2F3-0B3A-4580-998E-184775682F4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F1C1EDA-0A93-49B9-B404-2A18C2F5B7F4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F1C1EDA-0A93-49B9-B404-2A18C2F5B7F4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94C2F3-0B3A-4580-998E-184775682F4A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Кэрролл Льюис (настоящее имя </a:t>
            </a:r>
            <a:r>
              <a:rPr lang="ru-RU" sz="2400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Чарлз</a:t>
            </a:r>
            <a:r>
              <a:rPr lang="ru-RU" sz="2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Латуидж</a:t>
            </a:r>
            <a:r>
              <a:rPr lang="ru-RU" sz="2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Доджсон) (1832—1898), английский писатель и математик.</a:t>
            </a:r>
            <a:endParaRPr lang="ru-RU" sz="24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772400" cy="1470025"/>
          </a:xfrm>
        </p:spPr>
        <p:txBody>
          <a:bodyPr/>
          <a:lstStyle/>
          <a:p>
            <a:r>
              <a:rPr lang="ru-RU" b="1" dirty="0" smtClean="0"/>
              <a:t>Льюис Кэрролл.</a:t>
            </a:r>
            <a:endParaRPr lang="ru-RU" dirty="0"/>
          </a:p>
        </p:txBody>
      </p:sp>
      <p:pic>
        <p:nvPicPr>
          <p:cNvPr id="6" name="Рисунок 5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2564904"/>
            <a:ext cx="3250203" cy="33463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062336" cy="4572000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Родился 27 января 1832 г. в деревушке 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Дарсбери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(графство 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Чешир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 в большой семье сельского священника. Ещё в детстве 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Чарлз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увлекался литературой; он устроил собственный театр марионеток и сочинял для него пьесы.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Рисунок 3" descr="AVT_Carol-Lewis_469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14950" y="1916832"/>
            <a:ext cx="3829050" cy="3829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Будущий писатель хотел стать священником, как и его отец, поэтому поступил в Оксфордский университет на богословский факультет, но там увлёкся математикой. Затем он четверть века преподавал математику в оксфордском </a:t>
            </a:r>
            <a:r>
              <a:rPr lang="ru-RU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Крайсчёрч-колледже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(1855—1881 гг.).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Рисунок 3" descr="luis-kerro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052736"/>
            <a:ext cx="3886200" cy="4762500"/>
          </a:xfrm>
          <a:prstGeom prst="rect">
            <a:avLst/>
          </a:prstGeom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302263643_0_1c0fe_4ba21658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9504" y="1268760"/>
            <a:ext cx="4464496" cy="5112568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764704"/>
            <a:ext cx="4860032" cy="4824536"/>
          </a:xfrm>
        </p:spPr>
        <p:txBody>
          <a:bodyPr numCol="1">
            <a:no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 июля 1862 г. молодой профессор Доджсон отправился на прогулку с семьёй своих знакомых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Лидделлов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Во время этой прогулки для Алисы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Лидделл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и двух её сестёр он рассказал сказку о приключениях Алисы. 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620688"/>
            <a:ext cx="8503920" cy="547836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Чарлза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убедили записать придуманную им историю. В 1865 г. «Алиса в Стране чудес» вышла отдельной книжкой. Однако Доджсон, к тому времени уже принявший сан священника, не мог подписать её своим именем. Он взял псевдоним Льюис Кэрролл. Сам автор считал «Алису» сказкой для взрослых и только в 1890 г. выпустил её детский вариант. 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Рисунок 3" descr="gItgeBd0v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0715" y="0"/>
            <a:ext cx="5722570" cy="6669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После выхода первого издания сказки от читателей пришло множество писем с просьбой продолжить увлекательную историю. Кэрролл написал «Алису в Зазеркалье» (вышла в 1871 г.). Познание мира через игру, предложенное писателем, стало распространённым приёмом в детской литературе.</a:t>
            </a:r>
          </a:p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Книги об Алисе не единственные произведения Кэрролла.</a:t>
            </a:r>
          </a:p>
          <a:p>
            <a:endParaRPr lang="ru-RU" dirty="0"/>
          </a:p>
        </p:txBody>
      </p:sp>
      <p:pic>
        <p:nvPicPr>
          <p:cNvPr id="4" name="Рисунок 3" descr="alisa-v-zazerkale-rosmen-kjerroll-l-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548680"/>
            <a:ext cx="4536504" cy="56166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56184"/>
          </a:xfrm>
        </p:spPr>
        <p:txBody>
          <a:bodyPr>
            <a:normAutofit/>
          </a:bodyPr>
          <a:lstStyle/>
          <a:p>
            <a:r>
              <a:rPr lang="ru-RU" dirty="0" smtClean="0"/>
              <a:t>Он написал также стихотворения для детей и книгу «Сильвия и Бруно».</a:t>
            </a:r>
            <a:endParaRPr lang="ru-RU" dirty="0"/>
          </a:p>
        </p:txBody>
      </p:sp>
      <p:pic>
        <p:nvPicPr>
          <p:cNvPr id="4" name="Содержимое 3" descr="file_18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628800"/>
            <a:ext cx="4608512" cy="57606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404664"/>
            <a:ext cx="8503920" cy="5694384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Сам писатель называл свои сочинения нонсенсом (бессмыслицей) и не придавал им значения. Главным делом жизни он считал серьёзный математический труд, посвящённый древнегреческому учёному Евклиду.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Современные специалисты считают, что основной научный вклад Доджсон внёс своими трудами по математической логике. А дети и взрослые с удовольствием читают его сказки.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Умер писатель 14 января 1898 г. в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Гилфорде</a:t>
            </a:r>
            <a:endParaRPr lang="ru-RU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4" name="Рисунок 3" descr="хр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6950" y="685800"/>
            <a:ext cx="4610100" cy="548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</TotalTime>
  <Words>325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Льюис Кэрролл.</vt:lpstr>
      <vt:lpstr>Слайд 2</vt:lpstr>
      <vt:lpstr>Слайд 3</vt:lpstr>
      <vt:lpstr>Слайд 4</vt:lpstr>
      <vt:lpstr>Слайд 5</vt:lpstr>
      <vt:lpstr>Слайд 6</vt:lpstr>
      <vt:lpstr>Он написал также стихотворения для детей и книгу «Сильвия и Бруно».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Льюис Кэрролл.</dc:title>
  <dc:creator>User</dc:creator>
  <cp:lastModifiedBy>User</cp:lastModifiedBy>
  <cp:revision>5</cp:revision>
  <dcterms:created xsi:type="dcterms:W3CDTF">2015-03-30T06:45:20Z</dcterms:created>
  <dcterms:modified xsi:type="dcterms:W3CDTF">2015-03-30T07:31:04Z</dcterms:modified>
</cp:coreProperties>
</file>