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82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57" r:id="rId19"/>
    <p:sldId id="261" r:id="rId20"/>
    <p:sldId id="262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1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25EA4-8F42-4EF4-947F-09FFD4C1255F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7709-393D-4BC0-9D5C-C54B40DC4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6A839B-C2ED-472D-99AD-D6931315DB64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D70D57-AB14-43E1-9C09-7D0F0F2F3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85860"/>
            <a:ext cx="6981844" cy="122237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ЛИЧНАЯ ГИГИЕНА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3886200"/>
            <a:ext cx="2552688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Участники: </a:t>
            </a:r>
          </a:p>
          <a:p>
            <a:r>
              <a:rPr lang="ru-RU" dirty="0" smtClean="0"/>
              <a:t>педагог Беккер О.П.,</a:t>
            </a:r>
          </a:p>
          <a:p>
            <a:r>
              <a:rPr lang="ru-RU" dirty="0" smtClean="0"/>
              <a:t> дети средней группы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57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Пусть будет твоим правилом: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мыть руки после игры,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туалета, после прогулки и обязательно перед едой!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57200"/>
            <a:ext cx="3776658" cy="5114940"/>
          </a:xfrm>
        </p:spPr>
        <p:txBody>
          <a:bodyPr/>
          <a:lstStyle/>
          <a:p>
            <a:r>
              <a:rPr lang="ru-RU" dirty="0" smtClean="0"/>
              <a:t>Как выглядят наши зубки?</a:t>
            </a:r>
            <a:endParaRPr lang="ru-RU" dirty="0"/>
          </a:p>
        </p:txBody>
      </p:sp>
      <p:pic>
        <p:nvPicPr>
          <p:cNvPr id="31747" name="Picture 3" descr="C:\Users\1\Desktop\ЗОж картинки\Tooth_section_internation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500042"/>
            <a:ext cx="4844809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e4c7c07965a043a4d67e8c476a28fb0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037670" cy="4525962"/>
          </a:xfrm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\Desktop\ЗОж картинки\70b1861bc02bcd9a3a2c6300f2a08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1\Desktop\ЗОж картинки\i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496096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1\Desktop\ЗОж картинки\i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39084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1\Desktop\ЗОж картинки\doc69ou21eop1jlgjkzari_800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5"/>
            <a:ext cx="5786478" cy="4631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1\Desktop\ЗОж картинки\nusland-sosyete-sekeri-hard-candy-7e8ce8a1702-mmdr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881834" cy="5161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43050"/>
            <a:ext cx="3400420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/>
              <a:t>Чисти зубы хотя бы 2 раза в день</a:t>
            </a:r>
            <a:endParaRPr lang="ru-RU" sz="4400" b="1" i="1" dirty="0" smtClean="0"/>
          </a:p>
        </p:txBody>
      </p:sp>
      <p:pic>
        <p:nvPicPr>
          <p:cNvPr id="1026" name="Picture 2" descr="D:\hygie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5431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pPr algn="ctr"/>
            <a:endParaRPr lang="ru-RU" sz="3000" b="1" i="1" dirty="0" smtClean="0"/>
          </a:p>
          <a:p>
            <a:pPr algn="ctr"/>
            <a:r>
              <a:rPr lang="ru-RU" sz="3000" b="1" i="1" dirty="0" smtClean="0"/>
              <a:t>Надо обязательно мыться хотя бы раз в неделю, но гораздо лучше делать это каждый день, особенно летом. </a:t>
            </a:r>
            <a:endParaRPr lang="ru-RU" sz="3000" b="1" i="1" dirty="0" smtClean="0"/>
          </a:p>
          <a:p>
            <a:pPr algn="ctr"/>
            <a:r>
              <a:rPr lang="ru-RU" sz="3000" b="1" i="1" dirty="0" smtClean="0"/>
              <a:t>.</a:t>
            </a:r>
            <a:endParaRPr lang="ru-RU" sz="3000" b="1" i="1" dirty="0" smtClean="0"/>
          </a:p>
          <a:p>
            <a:endParaRPr lang="ru-RU" dirty="0"/>
          </a:p>
        </p:txBody>
      </p:sp>
      <p:pic>
        <p:nvPicPr>
          <p:cNvPr id="5122" name="Picture 2" descr="D:\06det02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45000" y="6096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«Я- ВЕЛИКИЙ УМЫВАЛЬНИК,</a:t>
            </a:r>
          </a:p>
          <a:p>
            <a:pPr>
              <a:buNone/>
            </a:pPr>
            <a:r>
              <a:rPr lang="ru-RU" dirty="0" smtClean="0"/>
              <a:t>ЗНАМЕНИТЫЙ МОЙДОДЫР,</a:t>
            </a:r>
          </a:p>
          <a:p>
            <a:pPr>
              <a:buNone/>
            </a:pPr>
            <a:r>
              <a:rPr lang="ru-RU" dirty="0" smtClean="0"/>
              <a:t>УМЫВАЛЬНИКОВ НАЧАЛЬНИК</a:t>
            </a:r>
          </a:p>
          <a:p>
            <a:pPr>
              <a:buNone/>
            </a:pPr>
            <a:r>
              <a:rPr lang="ru-RU" dirty="0" smtClean="0"/>
              <a:t>И МОЧАЛОК КОМАНДИР»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Отрывок из сказки «</a:t>
            </a:r>
            <a:r>
              <a:rPr lang="ru-RU" dirty="0" err="1" smtClean="0"/>
              <a:t>Мойдодыр</a:t>
            </a:r>
            <a:r>
              <a:rPr lang="ru-RU" dirty="0" smtClean="0"/>
              <a:t>» К.И.Чуковский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382880" cy="561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285728"/>
            <a:ext cx="3008313" cy="6357982"/>
          </a:xfrm>
        </p:spPr>
        <p:txBody>
          <a:bodyPr>
            <a:norm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Умываться нужно дважды в день — утром, чтобы проснуться и освежиться, и вечером, чтобы смыть с лица всю грязь, осевшую на коже лица за день. </a:t>
            </a:r>
          </a:p>
          <a:p>
            <a:pPr algn="ctr"/>
            <a:endParaRPr lang="ru-RU" b="1" i="1" dirty="0"/>
          </a:p>
        </p:txBody>
      </p:sp>
      <p:pic>
        <p:nvPicPr>
          <p:cNvPr id="7170" name="Picture 2" descr="D:\06det02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81094" y="609600"/>
            <a:ext cx="3528261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357298"/>
            <a:ext cx="5992836" cy="401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i="1" u="sng" dirty="0" smtClean="0">
                <a:solidFill>
                  <a:srgbClr val="FF0000"/>
                </a:solidFill>
              </a:rPr>
              <a:t>Ребята!</a:t>
            </a:r>
            <a:br>
              <a:rPr lang="ru-RU" sz="6600" i="1" u="sng" dirty="0" smtClean="0">
                <a:solidFill>
                  <a:srgbClr val="FF0000"/>
                </a:solidFill>
              </a:rPr>
            </a:br>
            <a:r>
              <a:rPr lang="ru-RU" sz="6600" i="1" u="sng" dirty="0" smtClean="0">
                <a:solidFill>
                  <a:srgbClr val="FF0000"/>
                </a:solidFill>
              </a:rPr>
              <a:t>Соблюдайте ПРАВИЛА ЛИЧНОЙ ГИГИЕНЫ!!!</a:t>
            </a:r>
            <a:r>
              <a:rPr lang="ru-RU" i="1" u="sng" dirty="0" smtClean="0">
                <a:solidFill>
                  <a:srgbClr val="C00000"/>
                </a:solidFill>
              </a:rPr>
              <a:t/>
            </a:r>
            <a:br>
              <a:rPr lang="ru-RU" i="1" u="sng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4059362" cy="841248"/>
          </a:xfrm>
        </p:spPr>
        <p:txBody>
          <a:bodyPr/>
          <a:lstStyle/>
          <a:p>
            <a:r>
              <a:rPr lang="ru-RU" dirty="0" smtClean="0"/>
              <a:t>А я - </a:t>
            </a:r>
            <a:r>
              <a:rPr lang="ru-RU" dirty="0" err="1" smtClean="0"/>
              <a:t>грязнуха</a:t>
            </a:r>
            <a:endParaRPr lang="ru-RU" dirty="0"/>
          </a:p>
        </p:txBody>
      </p:sp>
      <p:pic>
        <p:nvPicPr>
          <p:cNvPr id="5" name="Содержимое 4" descr="70_ma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428605"/>
            <a:ext cx="5415000" cy="3571900"/>
          </a:xfrm>
        </p:spPr>
      </p:pic>
      <p:pic>
        <p:nvPicPr>
          <p:cNvPr id="6" name="Содержимое 5" descr="153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2222" y="3714752"/>
            <a:ext cx="2848419" cy="2814238"/>
          </a:xfrm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61505993_1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251497" cy="542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_8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8047965" cy="442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3143248"/>
            <a:ext cx="3857652" cy="1143008"/>
          </a:xfrm>
        </p:spPr>
        <p:txBody>
          <a:bodyPr/>
          <a:lstStyle/>
          <a:p>
            <a:pPr algn="ctr"/>
            <a:r>
              <a:rPr lang="ru-RU" dirty="0" smtClean="0"/>
              <a:t>НЕХОЧУХИ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КОРОЛЕВСТВО   ЧИСТОТЫ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03064"/>
            <a:ext cx="5572164" cy="48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86058"/>
            <a:ext cx="3333744" cy="1222375"/>
          </a:xfrm>
        </p:spPr>
        <p:txBody>
          <a:bodyPr/>
          <a:lstStyle/>
          <a:p>
            <a:r>
              <a:rPr lang="ru-RU" dirty="0" smtClean="0"/>
              <a:t>Микроскоп</a:t>
            </a:r>
            <a:endParaRPr lang="ru-RU" dirty="0"/>
          </a:p>
        </p:txBody>
      </p:sp>
      <p:sp>
        <p:nvSpPr>
          <p:cNvPr id="4098" name="AutoShape 2" descr="http://www.e-minsk.com/data/big/microscope_celestron_500x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1\Desktop\ЗОж картинки\microscope_celestron_500x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5072754" cy="5384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Лупа- увеличительное стекло</a:t>
            </a:r>
            <a:endParaRPr lang="ru-RU" dirty="0"/>
          </a:p>
        </p:txBody>
      </p:sp>
      <p:pic>
        <p:nvPicPr>
          <p:cNvPr id="29698" name="Picture 2" descr="C:\Users\1\Desktop\ЗОж картинки\19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706" y="1554163"/>
            <a:ext cx="5866988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 descr="C:\Users\1\Desktop\ЗОж картинки\i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4667269" cy="350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C:\Users\1\Desktop\ЗОж картинки\i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115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ЛИЧНАЯ ГИГИЕНА</vt:lpstr>
      <vt:lpstr>Слайд 2</vt:lpstr>
      <vt:lpstr>А я - грязнуха</vt:lpstr>
      <vt:lpstr>Слайд 4</vt:lpstr>
      <vt:lpstr>НЕХОЧУХИ</vt:lpstr>
      <vt:lpstr>КОРОЛЕВСТВО   ЧИСТОТЫ</vt:lpstr>
      <vt:lpstr>Микроскоп</vt:lpstr>
      <vt:lpstr>Лупа- увеличительное стекло</vt:lpstr>
      <vt:lpstr>Слайд 9</vt:lpstr>
      <vt:lpstr>Пусть будет твоим правилом:  мыть руки после игры,  туалета, после прогулки и обязательно перед едой!</vt:lpstr>
      <vt:lpstr>Как выглядят наши зубки?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Ребята! Соблюдайте ПРАВИЛА ЛИЧНОЙ ГИГИЕНЫ!!!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ЧЕЛОВЕКА</dc:title>
  <dc:creator>Оля</dc:creator>
  <cp:lastModifiedBy>1</cp:lastModifiedBy>
  <cp:revision>19</cp:revision>
  <dcterms:created xsi:type="dcterms:W3CDTF">2012-06-13T16:46:37Z</dcterms:created>
  <dcterms:modified xsi:type="dcterms:W3CDTF">2015-04-07T10:07:52Z</dcterms:modified>
</cp:coreProperties>
</file>