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6858000" cy="9144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2202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2F293-D8D9-44E3-A425-A8C4B0F3F29F}" type="datetimeFigureOut">
              <a:rPr lang="ru-RU" smtClean="0"/>
              <a:pPr/>
              <a:t>05.02.2015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67D0D-8632-453E-BB67-1824AA0E98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2F293-D8D9-44E3-A425-A8C4B0F3F29F}" type="datetimeFigureOut">
              <a:rPr lang="ru-RU" smtClean="0"/>
              <a:pPr/>
              <a:t>05.02.2015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67D0D-8632-453E-BB67-1824AA0E98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2F293-D8D9-44E3-A425-A8C4B0F3F29F}" type="datetimeFigureOut">
              <a:rPr lang="ru-RU" smtClean="0"/>
              <a:pPr/>
              <a:t>05.02.2015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67D0D-8632-453E-BB67-1824AA0E98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2F293-D8D9-44E3-A425-A8C4B0F3F29F}" type="datetimeFigureOut">
              <a:rPr lang="ru-RU" smtClean="0"/>
              <a:pPr/>
              <a:t>05.02.2015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67D0D-8632-453E-BB67-1824AA0E98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2F293-D8D9-44E3-A425-A8C4B0F3F29F}" type="datetimeFigureOut">
              <a:rPr lang="ru-RU" smtClean="0"/>
              <a:pPr/>
              <a:t>05.02.2015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67D0D-8632-453E-BB67-1824AA0E98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2F293-D8D9-44E3-A425-A8C4B0F3F29F}" type="datetimeFigureOut">
              <a:rPr lang="ru-RU" smtClean="0"/>
              <a:pPr/>
              <a:t>05.02.2015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67D0D-8632-453E-BB67-1824AA0E98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2F293-D8D9-44E3-A425-A8C4B0F3F29F}" type="datetimeFigureOut">
              <a:rPr lang="ru-RU" smtClean="0"/>
              <a:pPr/>
              <a:t>05.02.2015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67D0D-8632-453E-BB67-1824AA0E98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2F293-D8D9-44E3-A425-A8C4B0F3F29F}" type="datetimeFigureOut">
              <a:rPr lang="ru-RU" smtClean="0"/>
              <a:pPr/>
              <a:t>05.02.2015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67D0D-8632-453E-BB67-1824AA0E98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2F293-D8D9-44E3-A425-A8C4B0F3F29F}" type="datetimeFigureOut">
              <a:rPr lang="ru-RU" smtClean="0"/>
              <a:pPr/>
              <a:t>05.02.2015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67D0D-8632-453E-BB67-1824AA0E98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2F293-D8D9-44E3-A425-A8C4B0F3F29F}" type="datetimeFigureOut">
              <a:rPr lang="ru-RU" smtClean="0"/>
              <a:pPr/>
              <a:t>05.02.2015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67D0D-8632-453E-BB67-1824AA0E98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2F293-D8D9-44E3-A425-A8C4B0F3F29F}" type="datetimeFigureOut">
              <a:rPr lang="ru-RU" smtClean="0"/>
              <a:pPr/>
              <a:t>05.02.2015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67D0D-8632-453E-BB67-1824AA0E98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92F293-D8D9-44E3-A425-A8C4B0F3F29F}" type="datetimeFigureOut">
              <a:rPr lang="ru-RU" smtClean="0"/>
              <a:pPr/>
              <a:t>05.02.2015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67D0D-8632-453E-BB67-1824AA0E980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 descr="incora84_3 — копия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0648" y="251520"/>
            <a:ext cx="6444000" cy="853928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56792" y="611560"/>
            <a:ext cx="39480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«Гимнастика для глаз»</a:t>
            </a: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08720" y="1043608"/>
            <a:ext cx="6165304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Если глаза устали, надо выполнить следующие упражнения: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Зажмурьте глаза, а потом откройте их (5раз).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2.Сделайте круговые движения глазами: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налево – вверх – направо – вниз – направо – вверх – налево – вниз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(10 раз).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3.Вытяните руку вперед. Следите взглядом за указательным пальцем, медленно приближая его к носу, затем снова руку вытяните (5 раз).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 Посмотрите в окно вдаль (1минуту).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620688" y="4423920"/>
            <a:ext cx="3240360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908720" y="2843808"/>
            <a:ext cx="2952328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Всю неделю по порядку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глазки делают зарядку.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Все слова дети сопровождают движениями глаз.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понедельник, как проснутся,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Глазки солнцу улыбнутся.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Вниз посмотрят на траву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 обратно в высоту.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 вторник часики-глазки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Отводят взгляд туда-сюда,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Ходят влево, ходят вправо,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 устанут никогда.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среду в жмурки мы играем.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Плотно глазки закрываем.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Раз, два, три, четыре, пять!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Время глазки открывать.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Жмуримся и открываем,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Так игру мы продолжаем.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3501008" y="3491880"/>
            <a:ext cx="288032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 в четверг мы смотрим вдаль,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это время нам не жаль.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Что вблизи и что вдали-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Глазки рассмотреть должны.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пятницу мы не зевали,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Глаза по кругу побежали.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Остановка! Им опять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другую сторону бежать.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Хоть в субботу выходной,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Мы не ленимся с тобой.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Ищем взглядом уголки,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Чтобы бегали зрачки.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воскресенье будем спать,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 потом пойдем гулять,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Свежим воздухом дышать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060848" y="7524328"/>
            <a:ext cx="2519664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Без гимнастики, друзья!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Нашим глазкам жить нельзя!!!</a:t>
            </a:r>
          </a:p>
          <a:p>
            <a:endParaRPr lang="ru-RU" dirty="0"/>
          </a:p>
        </p:txBody>
      </p:sp>
      <p:pic>
        <p:nvPicPr>
          <p:cNvPr id="9" name="Рисунок 8" descr="0_6e76a_a204f188_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73016" y="2627784"/>
            <a:ext cx="1152128" cy="867937"/>
          </a:xfrm>
          <a:prstGeom prst="rect">
            <a:avLst/>
          </a:prstGeom>
        </p:spPr>
      </p:pic>
      <p:pic>
        <p:nvPicPr>
          <p:cNvPr id="10" name="Рисунок 9" descr="0_6e76a_a204f188_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4941168" y="2555776"/>
            <a:ext cx="1224136" cy="92218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ncora84_3 — копия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0648" y="251520"/>
            <a:ext cx="6444000" cy="853928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48680" y="899592"/>
            <a:ext cx="554461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Правила </a:t>
            </a:r>
          </a:p>
          <a:p>
            <a:pPr algn="ctr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бережного отношения к глазам</a:t>
            </a:r>
            <a:endParaRPr lang="ru-RU" sz="24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92696" y="1763688"/>
            <a:ext cx="5832648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/>
              <a:t> 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1.Умываться по утрам.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2.Смотреть телевизор не более 1 час в день.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3.Сидеть не ближе 3 м от телевизора.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4.Не читать лежа.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5.Не читать в транспорте.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6.Оберегать глаза от попаданий в них инородных предметов.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7. При чтении и письме свет должен освещать страницу слева.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8. Расстояние от глаз до текста рекомендуется 30 – 35 см.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9.Употреблять в пищу достаточное количество растительных продуктов (морковь, лук, петрушку, помидоры, сладкий красный перец).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10. Делать гимнастику для глаз.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11.Укреплять глаза, глядя на восходящее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(заходящее) солнце.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259</Words>
  <Application>Microsoft Office PowerPoint</Application>
  <PresentationFormat>Экран (4:3)</PresentationFormat>
  <Paragraphs>63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IRINA</dc:creator>
  <cp:lastModifiedBy>IRINA</cp:lastModifiedBy>
  <cp:revision>10</cp:revision>
  <dcterms:created xsi:type="dcterms:W3CDTF">2015-01-28T15:52:00Z</dcterms:created>
  <dcterms:modified xsi:type="dcterms:W3CDTF">2015-02-05T11:20:45Z</dcterms:modified>
</cp:coreProperties>
</file>