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Tm="3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 advTm="3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Tm="3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Tm="3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 advTm="3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3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Дидактическая игра</a:t>
            </a:r>
            <a:br>
              <a:rPr lang="ru-RU" dirty="0" smtClean="0"/>
            </a:br>
            <a:r>
              <a:rPr lang="ru-RU" dirty="0" smtClean="0"/>
              <a:t>«Назови имя»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учитель – логопед Нестерова М.В.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9483623"/>
      </p:ext>
    </p:extLst>
  </p:cSld>
  <p:clrMapOvr>
    <a:masterClrMapping/>
  </p:clrMapOvr>
  <p:transition spd="slow" advTm="3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         Упражнять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детей в определении первого звука в слове и составлении слова из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букв. 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 Развивать фонематический слух.  Воспитывать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внимание, сосредоточенность.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Цель игры: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8424936" cy="1752600"/>
          </a:xfrm>
        </p:spPr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0000"/>
                </a:solidFill>
              </a:rPr>
              <a:t>С    а      ш    а</a:t>
            </a:r>
            <a:endParaRPr lang="ru-RU" sz="115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650"/>
            <a:ext cx="2040153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 descr="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8478"/>
            <a:ext cx="10556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D:\Копилка\Наработки\Звуковка\Звук Р\Карточки\юрта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8024" y="794074"/>
            <a:ext cx="1930694" cy="1428760"/>
          </a:xfrm>
          <a:prstGeom prst="round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12" name="Picture 5" descr="3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421" y="877462"/>
            <a:ext cx="1944687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1964370"/>
      </p:ext>
    </p:extLst>
  </p:cSld>
  <p:clrMapOvr>
    <a:masterClrMapping/>
  </p:clrMapOvr>
  <p:transition spd="slow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886200"/>
            <a:ext cx="8784976" cy="1752600"/>
          </a:xfrm>
        </p:spPr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0000"/>
                </a:solidFill>
              </a:rPr>
              <a:t>М    и    ш    а</a:t>
            </a:r>
            <a:endParaRPr lang="ru-RU" sz="11500" dirty="0">
              <a:solidFill>
                <a:srgbClr val="FF0000"/>
              </a:solidFill>
            </a:endParaRPr>
          </a:p>
        </p:txBody>
      </p:sp>
      <p:pic>
        <p:nvPicPr>
          <p:cNvPr id="4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759" t="4083" r="16776" b="3278"/>
          <a:stretch>
            <a:fillRect/>
          </a:stretch>
        </p:blipFill>
        <p:spPr bwMode="auto">
          <a:xfrm>
            <a:off x="251520" y="715020"/>
            <a:ext cx="1965028" cy="13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Users\alex\Desktop\игра живой мир\дом птица\slide0007_image012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296264" y="427664"/>
            <a:ext cx="1756146" cy="1879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12783330027500523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7FC"/>
              </a:clrFrom>
              <a:clrTo>
                <a:srgbClr val="F8F7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571480"/>
            <a:ext cx="2099320" cy="151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 descr="3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35046"/>
            <a:ext cx="1784350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49978013"/>
      </p:ext>
    </p:extLst>
  </p:cSld>
  <p:clrMapOvr>
    <a:masterClrMapping/>
  </p:clrMapOvr>
  <p:transition spd="slow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352928" cy="1872208"/>
          </a:xfrm>
        </p:spPr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Т  о  л  я</a:t>
            </a:r>
            <a:endParaRPr lang="ru-RU" sz="115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4" name="Picture 9" descr="F:\картинки\pumpkin-drawin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811068"/>
            <a:ext cx="1643063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F:\картинки\cucumber-picture-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05874"/>
            <a:ext cx="2207294" cy="1521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68887"/>
            <a:ext cx="1732389" cy="15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8507" y="779672"/>
            <a:ext cx="1440160" cy="146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9991285"/>
      </p:ext>
    </p:extLst>
  </p:cSld>
  <p:clrMapOvr>
    <a:masterClrMapping/>
  </p:clrMapOvr>
  <p:transition spd="slow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0000"/>
                </a:solidFill>
              </a:rPr>
              <a:t>О     л      я</a:t>
            </a:r>
            <a:endParaRPr lang="ru-RU" sz="11500" dirty="0">
              <a:solidFill>
                <a:srgbClr val="FF0000"/>
              </a:solidFill>
            </a:endParaRPr>
          </a:p>
        </p:txBody>
      </p:sp>
      <p:pic>
        <p:nvPicPr>
          <p:cNvPr id="4" name="Picture 5" descr="C:\Users\alex\Desktop\игра живой мир\дом жив\476723096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71480"/>
            <a:ext cx="2438568" cy="24496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:\Users\alex\Desktop\игра живой мир\дом жив\211241184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395384"/>
            <a:ext cx="2497846" cy="2756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F:\картинки\artificial_apple_66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42859"/>
            <a:ext cx="1844543" cy="166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8500602"/>
      </p:ext>
    </p:extLst>
  </p:cSld>
  <p:clrMapOvr>
    <a:masterClrMapping/>
  </p:clrMapOvr>
  <p:transition spd="slow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</p:cSld>
  <p:clrMapOvr>
    <a:masterClrMapping/>
  </p:clrMapOvr>
  <p:transition spd="slow" advTm="3000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55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Дидактическая игра «Назови имя»</vt:lpstr>
      <vt:lpstr>Цель игры:</vt:lpstr>
      <vt:lpstr>Слайд 3</vt:lpstr>
      <vt:lpstr>Слайд 4</vt:lpstr>
      <vt:lpstr>Слайд 5</vt:lpstr>
      <vt:lpstr>Слайд 6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«Назови имя»</dc:title>
  <dc:creator>user</dc:creator>
  <cp:lastModifiedBy>Skazka</cp:lastModifiedBy>
  <cp:revision>9</cp:revision>
  <dcterms:created xsi:type="dcterms:W3CDTF">2015-09-30T07:35:27Z</dcterms:created>
  <dcterms:modified xsi:type="dcterms:W3CDTF">2015-10-02T06:26:47Z</dcterms:modified>
</cp:coreProperties>
</file>