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78" r:id="rId7"/>
    <p:sldId id="262" r:id="rId8"/>
    <p:sldId id="277" r:id="rId9"/>
    <p:sldId id="274" r:id="rId10"/>
    <p:sldId id="275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03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16.02.2016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corowina.ucoz.com</a:t>
            </a:r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Скругленный прямоугольник 13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Рисунок 14" descr="0_75c96_b715e7d3_XL.jpeg"/>
          <p:cNvPicPr>
            <a:picLocks noChangeAspect="1"/>
          </p:cNvPicPr>
          <p:nvPr userDrawn="1"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тему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«Почему ребенку нужна игра?»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МБДОУ д/с № 29 г. Кстово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Нижегородская область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воспитатель     Красильникова Ю.О.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908720"/>
            <a:ext cx="8229600" cy="52565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ТЕАТРАЛИЗОВАННАЯ ИГРА</a:t>
            </a:r>
          </a:p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Многие считают, что интерес к театрализованной игре проявляется только у старших дошкольников. Хотя уже в 2-3 года малыши живо интересуются играми с куклой, их впечатляют небольшие сюжеты, они с удовольствием выражают свои эмоции в двигательных образах-импровизациях под музыку. Именно на основе первых впечатлений от художественной игры впоследствии будут развиваться творческие способности детей.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Дидактической называют игру, которая имеет конкретную образовательную задачу. Дидактическая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игра закрепляет знания,  полученные детьми, развивает самостоятельность мышления, сенсорные способности, активизирует речевое развитие, стимулирует развитие любознательности. В дидактической игре формируется представления о взаимоотношениях людей, появляется первый опыт взаимодействия, который ориентирует ребенка на взрослого, сверстника.</a:t>
            </a:r>
          </a:p>
        </p:txBody>
      </p:sp>
    </p:spTree>
    <p:extLst>
      <p:ext uri="{BB962C8B-B14F-4D97-AF65-F5344CB8AC3E}">
        <p14:creationId xmlns:p14="http://schemas.microsoft.com/office/powerpoint/2010/main" val="42871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27584" y="1556792"/>
            <a:ext cx="77048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ИГРЕ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1.рождается и формируется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ВООБРАЖЕНИЕ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2.развивается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МЕЛКАЯ И КРУПНАЯ МОТОРИКА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3. учатся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ОРИЕНТИРОВАТЬСЯ В СФЕРЕ ЧЕЛ-Х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ОТНОШЕНИЙ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4. учатся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ОБЩАТЬСЯ СО ВЗРОСЛЫМИ 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СВЕРСТНИКАМИ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5. формируется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(овладение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собственным поведением)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6. развивается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РЕЧЬ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7. формируется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ПРОИЗВОЛЬНАЯ ПАМЯТЬ,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ВНИМАНИЕ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8. учатся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ДЕЙСТВОВАТЬ ПО ПРАВИЛУ, ПО ОБРАЗЦУ.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ВОЗНИКАЮТ ВИДЫ ДЕЯТЕЛЬНОСТИ: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РИСОВАНИЕ, КОНСТРУИРОВАНИЕ, УЧЕБНАЯ ДЕЯТЕЛЬНОСТЬ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97140" y="2286332"/>
            <a:ext cx="74168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не потому перестаем играть, что постарели, — мы стареем, потому что перестаем играть.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Джордж Бернард Шоу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как мы играем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700808"/>
            <a:ext cx="4032448" cy="237626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115617"/>
            <a:ext cx="4038600" cy="226855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1" y="1628800"/>
            <a:ext cx="324036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Домик для зайчика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852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Пикник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2492896"/>
            <a:ext cx="4038600" cy="22717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0723" y="1920875"/>
            <a:ext cx="2493553" cy="4433888"/>
          </a:xfrm>
        </p:spPr>
      </p:pic>
    </p:spTree>
    <p:extLst>
      <p:ext uri="{BB962C8B-B14F-4D97-AF65-F5344CB8AC3E}">
        <p14:creationId xmlns:p14="http://schemas.microsoft.com/office/powerpoint/2010/main" val="1464925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Вот какие мы серьезные в шляпах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1757" y="1920875"/>
            <a:ext cx="2489486" cy="44338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2757" y="1920875"/>
            <a:ext cx="2489486" cy="4433888"/>
          </a:xfrm>
        </p:spPr>
      </p:pic>
    </p:spTree>
    <p:extLst>
      <p:ext uri="{BB962C8B-B14F-4D97-AF65-F5344CB8AC3E}">
        <p14:creationId xmlns:p14="http://schemas.microsoft.com/office/powerpoint/2010/main" val="328600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Наши постройки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600200"/>
            <a:ext cx="4023078" cy="22608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628800"/>
            <a:ext cx="4104456" cy="22322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3926659"/>
            <a:ext cx="4464496" cy="242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682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628800"/>
            <a:ext cx="4038600" cy="227171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77072"/>
            <a:ext cx="4038600" cy="227171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636912"/>
            <a:ext cx="424847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973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4929198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1400" dirty="0" smtClean="0"/>
          </a:p>
          <a:p>
            <a:endParaRPr lang="ru-RU" dirty="0" smtClean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23728" y="456347"/>
            <a:ext cx="597666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—в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значительной степени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всей человеческой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культуры.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Анатолий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Васильевич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Луначарский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63688" y="2492896"/>
            <a:ext cx="460851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/>
              <a:t>Кто такие наши дети?</a:t>
            </a:r>
          </a:p>
          <a:p>
            <a:r>
              <a:rPr lang="ru-RU" sz="1600" dirty="0"/>
              <a:t>Это дети, стоящие на головах.</a:t>
            </a:r>
          </a:p>
          <a:p>
            <a:r>
              <a:rPr lang="ru-RU" sz="1600" dirty="0"/>
              <a:t> Чтобы выглядеть прилично,</a:t>
            </a:r>
          </a:p>
          <a:p>
            <a:r>
              <a:rPr lang="ru-RU" sz="1600" dirty="0"/>
              <a:t>Ведь из такого положения видно отлично,</a:t>
            </a:r>
          </a:p>
          <a:p>
            <a:r>
              <a:rPr lang="ru-RU" sz="1600" dirty="0"/>
              <a:t>Что взрослые не такие большие</a:t>
            </a:r>
          </a:p>
          <a:p>
            <a:r>
              <a:rPr lang="ru-RU" sz="1600" dirty="0"/>
              <a:t>И растут вверх ногами ,</a:t>
            </a:r>
          </a:p>
          <a:p>
            <a:r>
              <a:rPr lang="ru-RU" sz="1600" dirty="0"/>
              <a:t>Ходят с серьезными головами,</a:t>
            </a:r>
          </a:p>
          <a:p>
            <a:r>
              <a:rPr lang="ru-RU" sz="1600" dirty="0"/>
              <a:t>И смотрят, что это дети делают.</a:t>
            </a:r>
          </a:p>
          <a:p>
            <a:r>
              <a:rPr lang="ru-RU" sz="1600" dirty="0"/>
              <a:t>«Ну-ка, ну-ка»,- присматриваются взрослые,</a:t>
            </a:r>
          </a:p>
          <a:p>
            <a:r>
              <a:rPr lang="ru-RU" sz="1600" dirty="0"/>
              <a:t>Поворачиваются и понимают,</a:t>
            </a:r>
          </a:p>
          <a:p>
            <a:r>
              <a:rPr lang="ru-RU" sz="1600" dirty="0"/>
              <a:t>Что дети им мир игры открывают.</a:t>
            </a:r>
          </a:p>
          <a:p>
            <a:r>
              <a:rPr lang="ru-RU" sz="1600" dirty="0"/>
              <a:t>Чудесный мир игры – это просто!</a:t>
            </a:r>
          </a:p>
          <a:p>
            <a:r>
              <a:rPr lang="ru-RU" sz="1600" dirty="0"/>
              <a:t>Примерим этот мир на себя.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3572" y="1412776"/>
            <a:ext cx="2792363" cy="471338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412776"/>
            <a:ext cx="2790267" cy="4713387"/>
          </a:xfrm>
        </p:spPr>
      </p:pic>
    </p:spTree>
    <p:extLst>
      <p:ext uri="{BB962C8B-B14F-4D97-AF65-F5344CB8AC3E}">
        <p14:creationId xmlns:p14="http://schemas.microsoft.com/office/powerpoint/2010/main" val="410249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Что-то очень интересное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118" y="1935163"/>
            <a:ext cx="7813764" cy="4389437"/>
          </a:xfrm>
        </p:spPr>
      </p:pic>
    </p:spTree>
    <p:extLst>
      <p:ext uri="{BB962C8B-B14F-4D97-AF65-F5344CB8AC3E}">
        <p14:creationId xmlns:p14="http://schemas.microsoft.com/office/powerpoint/2010/main" val="925817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2151" y="2967335"/>
            <a:ext cx="7359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731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03648" y="2729545"/>
            <a:ext cx="67687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– отражение детьми социальных взаимоотношений возникающих между людьми. Центральным в игре является выполнение роли, взятой на себя ребенком.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30036" y="2291964"/>
            <a:ext cx="727280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– способ передачи опыта, накопленного человечеством. Животные тоже играют, но если сравнить игру, например, котенка и человека, то мы видим, что игра человека в разные времена имеет разное содержание, а игра котенка всегда одинакова. Игрушки для детей – это слова, а игра – это речь.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99592" y="1897669"/>
            <a:ext cx="698477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– это важное звено в общении между детьми.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дальнейшем  детям, которые успешно овладели игровой деятельностью в дошкольном возрасте, будет проще заводить друзей в школе, разрешать свои проблемы при помощи общения.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9604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перестала носить творческий характер.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ведет развитие ребенка-поэтому она ведущая.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это школа общения: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3 лет общение с мамой дороже кислорода;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года до 3 благоприятное время для речи, в игре он учится понимать взрослого, сверстника.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59632" y="2564904"/>
            <a:ext cx="69847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бывают игры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ИГРЫ-ЭКСПЕРИМЕНТИРОВАНИЯ: с игрушками и предметами, с природными объектами, животными и людьми, со специальными игрушками для экспериментирования.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СЮЖЕТНЫЕ САМОДЕЯТЕЛЬНЫЕ: сюжетно-отобразительные, театрализованные.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ТРЕНИНГОВЫЕ (ДИДАКТИЧЕСКИЕ) ИГРЫ: интеллектуальные, сенсомоторные, адаптивные.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ОБРЯДОВЫЕ ИГРЫ (народные, идущие от исторических традиций): тихие игры, игры-забавы, развлечения.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256584"/>
          </a:xfrm>
        </p:spPr>
        <p:txBody>
          <a:bodyPr>
            <a:normAutofit/>
          </a:bodyPr>
          <a:lstStyle/>
          <a:p>
            <a:pPr algn="ctr" fontAlgn="t"/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Сюжетно-отобразительная игра</a:t>
            </a:r>
            <a:b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Третий год жизни дошкольника характеризуется как период сюжетно-отобразительной игры, которая предшествует сюжетно-ролевой игре. Малыши часто еще действуют подражательно, но его действия существуют в рамках определенной роли: мамы, шофера, доктора. Сюжетные игры, помимо познавательного  назначения, развивают детскую инициативу, творчество, наблюдательность.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349</Words>
  <Application>Microsoft Office PowerPoint</Application>
  <PresentationFormat>Экран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Родительское собрание на тему «Почему ребенку нужна игра?»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перестала носить творческий характер. Игра ведет развитие ребенка-поэтому она ведущая.  Игра это школа общения:  до 3 лет общение с мамой дороже кислорода;  с 1 года до 3 благоприятное время для речи, в игре он учится понимать взрослого, сверстника.</vt:lpstr>
      <vt:lpstr>Презентация PowerPoint</vt:lpstr>
      <vt:lpstr>ИГРЫ-ЭКСПЕРИМЕНТИРОВАНИЯ: с игрушками и предметами, с природными объектами, животными и людьми, со специальными игрушками для экспериментирования.  СЮЖЕТНЫЕ САМОДЕЯТЕЛЬНЫЕ: сюжетно-отобразительные, театрализованные.  ТРЕНИНГОВЫЕ (ДИДАКТИЧЕСКИЕ) ИГРЫ: интеллектуальные, сенсомоторные, адаптивные.  ОБРЯДОВЫЕ ИГРЫ (народные, идущие от исторических традиций): тихие игры, игры-забавы, развлечения. </vt:lpstr>
      <vt:lpstr>Сюжетно-отобразительная игра  Третий год жизни дошкольника характеризуется как период сюжетно-отобразительной игры, которая предшествует сюжетно-ролевой игре. Малыши часто еще действуют подражательно, но его действия существуют в рамках определенной роли: мамы, шофера, доктора. Сюжетные игры, помимо познавательного  назначения, развивают детскую инициативу, творчество, наблюдательность.</vt:lpstr>
      <vt:lpstr>Презентация PowerPoint</vt:lpstr>
      <vt:lpstr>Презентация PowerPoint</vt:lpstr>
      <vt:lpstr>Презентация PowerPoint</vt:lpstr>
      <vt:lpstr>Презентация PowerPoint</vt:lpstr>
      <vt:lpstr>Вот как мы играем</vt:lpstr>
      <vt:lpstr>Домик для зайчика </vt:lpstr>
      <vt:lpstr>Пикник</vt:lpstr>
      <vt:lpstr>Вот какие мы серьезные в шляпах</vt:lpstr>
      <vt:lpstr>Наши постройки</vt:lpstr>
      <vt:lpstr>Презентация PowerPoint</vt:lpstr>
      <vt:lpstr>Презентация PowerPoint</vt:lpstr>
      <vt:lpstr>Что-то очень интересное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Sergei</cp:lastModifiedBy>
  <cp:revision>27</cp:revision>
  <dcterms:created xsi:type="dcterms:W3CDTF">2013-01-06T18:32:13Z</dcterms:created>
  <dcterms:modified xsi:type="dcterms:W3CDTF">2016-02-16T11:24:46Z</dcterms:modified>
</cp:coreProperties>
</file>